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272" r:id="rId7"/>
    <p:sldId id="262" r:id="rId8"/>
    <p:sldId id="280" r:id="rId9"/>
    <p:sldId id="270" r:id="rId10"/>
    <p:sldId id="271" r:id="rId11"/>
    <p:sldId id="278" r:id="rId12"/>
    <p:sldId id="273" r:id="rId13"/>
    <p:sldId id="275" r:id="rId14"/>
    <p:sldId id="276" r:id="rId15"/>
    <p:sldId id="277" r:id="rId16"/>
    <p:sldId id="282" r:id="rId17"/>
    <p:sldId id="283" r:id="rId18"/>
    <p:sldId id="284" r:id="rId19"/>
    <p:sldId id="285" r:id="rId20"/>
    <p:sldId id="28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E26D46-BE01-4B37-9C8D-527E375148AF}" v="9" dt="2020-04-19T19:31:52.1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3065" autoAdjust="0"/>
  </p:normalViewPr>
  <p:slideViewPr>
    <p:cSldViewPr snapToGrid="0" showGuides="1">
      <p:cViewPr varScale="1">
        <p:scale>
          <a:sx n="85" d="100"/>
          <a:sy n="85" d="100"/>
        </p:scale>
        <p:origin x="1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75" d="100"/>
          <a:sy n="75" d="100"/>
        </p:scale>
        <p:origin x="4092" y="51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923D1E-D259-4888-A981-82CA4D4D6B57}" type="doc">
      <dgm:prSet loTypeId="urn:microsoft.com/office/officeart/2005/8/layout/hierarchy1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34D53EAE-90D8-4403-8F94-3617F84CDD3F}">
      <dgm:prSet phldrT="[Texto]"/>
      <dgm:spPr/>
      <dgm:t>
        <a:bodyPr/>
        <a:lstStyle/>
        <a:p>
          <a:r>
            <a:rPr lang="es-ES">
              <a:latin typeface="Arial" panose="020B0604020202020204" pitchFamily="34" charset="0"/>
              <a:cs typeface="Arial" panose="020B0604020202020204" pitchFamily="34" charset="0"/>
            </a:rPr>
            <a:t>POESÍA ARRAIGADA</a:t>
          </a:r>
        </a:p>
      </dgm:t>
    </dgm:pt>
    <dgm:pt modelId="{3BF512FF-6620-4F57-A8D0-A335E645E8E3}" type="parTrans" cxnId="{589D185A-EB23-4BFB-BC62-99D52AA5C99B}">
      <dgm:prSet/>
      <dgm:spPr/>
      <dgm:t>
        <a:bodyPr/>
        <a:lstStyle/>
        <a:p>
          <a:endParaRPr lang="es-ES"/>
        </a:p>
      </dgm:t>
    </dgm:pt>
    <dgm:pt modelId="{58278B20-C342-4C41-9292-1EACCB7209C2}" type="sibTrans" cxnId="{589D185A-EB23-4BFB-BC62-99D52AA5C99B}">
      <dgm:prSet/>
      <dgm:spPr/>
      <dgm:t>
        <a:bodyPr/>
        <a:lstStyle/>
        <a:p>
          <a:endParaRPr lang="es-ES"/>
        </a:p>
      </dgm:t>
    </dgm:pt>
    <dgm:pt modelId="{DF594C4E-7650-4ABB-A3DD-205E20E1CD14}">
      <dgm:prSet custT="1"/>
      <dgm:spPr/>
      <dgm:t>
        <a:bodyPr/>
        <a:lstStyle/>
        <a:p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Cultivada por los adeptos al régimen</a:t>
          </a:r>
        </a:p>
      </dgm:t>
    </dgm:pt>
    <dgm:pt modelId="{794E346A-23DC-49B3-9AEB-8DBAEDC459DA}" type="parTrans" cxnId="{DD4323F8-C90F-49D4-B0F0-9E23517B2879}">
      <dgm:prSet/>
      <dgm:spPr/>
      <dgm:t>
        <a:bodyPr/>
        <a:lstStyle/>
        <a:p>
          <a:endParaRPr lang="es-ES"/>
        </a:p>
      </dgm:t>
    </dgm:pt>
    <dgm:pt modelId="{FAE7E918-6A18-4892-9363-91101E95682B}" type="sibTrans" cxnId="{DD4323F8-C90F-49D4-B0F0-9E23517B2879}">
      <dgm:prSet/>
      <dgm:spPr/>
      <dgm:t>
        <a:bodyPr/>
        <a:lstStyle/>
        <a:p>
          <a:endParaRPr lang="es-ES"/>
        </a:p>
      </dgm:t>
    </dgm:pt>
    <dgm:pt modelId="{8E0A0472-BFF2-4144-9189-B9E4A956E220}">
      <dgm:prSet/>
      <dgm:spPr/>
      <dgm:t>
        <a:bodyPr/>
        <a:lstStyle/>
        <a:p>
          <a:r>
            <a:rPr lang="es-ES"/>
            <a:t>Predomina una visión conservadoray una visión optimista del mundo</a:t>
          </a:r>
        </a:p>
      </dgm:t>
    </dgm:pt>
    <dgm:pt modelId="{C8077187-D960-45E7-8B87-92BA69643C62}" type="parTrans" cxnId="{16CBC5E5-94B7-46F6-B2C4-2F182343FBF0}">
      <dgm:prSet/>
      <dgm:spPr/>
      <dgm:t>
        <a:bodyPr/>
        <a:lstStyle/>
        <a:p>
          <a:endParaRPr lang="es-ES"/>
        </a:p>
      </dgm:t>
    </dgm:pt>
    <dgm:pt modelId="{4CC99239-4CA3-4540-853E-831C4CE64824}" type="sibTrans" cxnId="{16CBC5E5-94B7-46F6-B2C4-2F182343FBF0}">
      <dgm:prSet/>
      <dgm:spPr/>
      <dgm:t>
        <a:bodyPr/>
        <a:lstStyle/>
        <a:p>
          <a:endParaRPr lang="es-ES"/>
        </a:p>
      </dgm:t>
    </dgm:pt>
    <dgm:pt modelId="{ECF7DB22-6766-46B9-ACA3-FA49BB3D9729}">
      <dgm:prSet/>
      <dgm:spPr/>
      <dgm:t>
        <a:bodyPr/>
        <a:lstStyle/>
        <a:p>
          <a:r>
            <a:rPr lang="es-ES"/>
            <a:t>Formas clásicas: soneto, décima</a:t>
          </a:r>
        </a:p>
      </dgm:t>
    </dgm:pt>
    <dgm:pt modelId="{71FB4977-0850-4E9B-8375-179E241D9CA9}" type="parTrans" cxnId="{88D44783-601F-4474-88E8-1BCBCC62E367}">
      <dgm:prSet/>
      <dgm:spPr/>
      <dgm:t>
        <a:bodyPr/>
        <a:lstStyle/>
        <a:p>
          <a:endParaRPr lang="es-ES"/>
        </a:p>
      </dgm:t>
    </dgm:pt>
    <dgm:pt modelId="{84185E2F-C8A6-4D0B-B9B6-E6C1903A66E4}" type="sibTrans" cxnId="{88D44783-601F-4474-88E8-1BCBCC62E367}">
      <dgm:prSet/>
      <dgm:spPr/>
      <dgm:t>
        <a:bodyPr/>
        <a:lstStyle/>
        <a:p>
          <a:endParaRPr lang="es-ES"/>
        </a:p>
      </dgm:t>
    </dgm:pt>
    <dgm:pt modelId="{12BE99DC-B8BA-4EF0-84FA-F2AB98CB0D3C}">
      <dgm:prSet/>
      <dgm:spPr/>
      <dgm:t>
        <a:bodyPr/>
        <a:lstStyle/>
        <a:p>
          <a:r>
            <a:rPr lang="es-ES"/>
            <a:t>Autores: Leopoldo Panero, Luis Rosales</a:t>
          </a:r>
        </a:p>
      </dgm:t>
    </dgm:pt>
    <dgm:pt modelId="{C94FC11C-6A54-49FC-9BAA-E82BF9D72AFD}" type="parTrans" cxnId="{AB05D353-AF6F-4DC7-ADD3-27F26351EA5A}">
      <dgm:prSet/>
      <dgm:spPr/>
      <dgm:t>
        <a:bodyPr/>
        <a:lstStyle/>
        <a:p>
          <a:endParaRPr lang="es-ES"/>
        </a:p>
      </dgm:t>
    </dgm:pt>
    <dgm:pt modelId="{B12B8E5E-1CB7-4FA7-8A6D-80DE712D5A2C}" type="sibTrans" cxnId="{AB05D353-AF6F-4DC7-ADD3-27F26351EA5A}">
      <dgm:prSet/>
      <dgm:spPr/>
      <dgm:t>
        <a:bodyPr/>
        <a:lstStyle/>
        <a:p>
          <a:endParaRPr lang="es-ES"/>
        </a:p>
      </dgm:t>
    </dgm:pt>
    <dgm:pt modelId="{39C61D88-4D85-4741-8DF3-28899A819E8C}" type="pres">
      <dgm:prSet presAssocID="{10923D1E-D259-4888-A981-82CA4D4D6B5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A1EBBFE-6D10-4150-84F7-6858DCFE0CF8}" type="pres">
      <dgm:prSet presAssocID="{34D53EAE-90D8-4403-8F94-3617F84CDD3F}" presName="hierRoot1" presStyleCnt="0"/>
      <dgm:spPr/>
    </dgm:pt>
    <dgm:pt modelId="{98A9111B-40D3-4F3B-B9D7-8389C50E3FCE}" type="pres">
      <dgm:prSet presAssocID="{34D53EAE-90D8-4403-8F94-3617F84CDD3F}" presName="composite" presStyleCnt="0"/>
      <dgm:spPr/>
    </dgm:pt>
    <dgm:pt modelId="{37DEA2DB-B1CE-4B79-96AD-4BF4A97C20AB}" type="pres">
      <dgm:prSet presAssocID="{34D53EAE-90D8-4403-8F94-3617F84CDD3F}" presName="background" presStyleLbl="node0" presStyleIdx="0" presStyleCnt="1"/>
      <dgm:spPr/>
    </dgm:pt>
    <dgm:pt modelId="{7833E8B5-8DEF-42EA-91CE-F40D4014757E}" type="pres">
      <dgm:prSet presAssocID="{34D53EAE-90D8-4403-8F94-3617F84CDD3F}" presName="text" presStyleLbl="fgAcc0" presStyleIdx="0" presStyleCnt="1">
        <dgm:presLayoutVars>
          <dgm:chPref val="3"/>
        </dgm:presLayoutVars>
      </dgm:prSet>
      <dgm:spPr/>
    </dgm:pt>
    <dgm:pt modelId="{3FBA6CFF-398C-4295-B1C9-E5C2813000C4}" type="pres">
      <dgm:prSet presAssocID="{34D53EAE-90D8-4403-8F94-3617F84CDD3F}" presName="hierChild2" presStyleCnt="0"/>
      <dgm:spPr/>
    </dgm:pt>
    <dgm:pt modelId="{7498059E-5710-42E9-AC0A-3F8E784FAD1A}" type="pres">
      <dgm:prSet presAssocID="{794E346A-23DC-49B3-9AEB-8DBAEDC459DA}" presName="Name10" presStyleLbl="parChTrans1D2" presStyleIdx="0" presStyleCnt="4"/>
      <dgm:spPr/>
    </dgm:pt>
    <dgm:pt modelId="{25D063FC-9465-4DC3-8363-59E689CB1CA5}" type="pres">
      <dgm:prSet presAssocID="{DF594C4E-7650-4ABB-A3DD-205E20E1CD14}" presName="hierRoot2" presStyleCnt="0"/>
      <dgm:spPr/>
    </dgm:pt>
    <dgm:pt modelId="{870FD03D-2985-4BF6-8B1D-4236505E4477}" type="pres">
      <dgm:prSet presAssocID="{DF594C4E-7650-4ABB-A3DD-205E20E1CD14}" presName="composite2" presStyleCnt="0"/>
      <dgm:spPr/>
    </dgm:pt>
    <dgm:pt modelId="{29F82785-32F8-4575-97A7-35CE594DD0EC}" type="pres">
      <dgm:prSet presAssocID="{DF594C4E-7650-4ABB-A3DD-205E20E1CD14}" presName="background2" presStyleLbl="node2" presStyleIdx="0" presStyleCnt="4"/>
      <dgm:spPr/>
    </dgm:pt>
    <dgm:pt modelId="{CD990234-D020-4483-9AE6-EBDADCC373DC}" type="pres">
      <dgm:prSet presAssocID="{DF594C4E-7650-4ABB-A3DD-205E20E1CD14}" presName="text2" presStyleLbl="fgAcc2" presStyleIdx="0" presStyleCnt="4">
        <dgm:presLayoutVars>
          <dgm:chPref val="3"/>
        </dgm:presLayoutVars>
      </dgm:prSet>
      <dgm:spPr/>
    </dgm:pt>
    <dgm:pt modelId="{F89458F8-ECBC-4666-AB19-6017136FB895}" type="pres">
      <dgm:prSet presAssocID="{DF594C4E-7650-4ABB-A3DD-205E20E1CD14}" presName="hierChild3" presStyleCnt="0"/>
      <dgm:spPr/>
    </dgm:pt>
    <dgm:pt modelId="{706096BC-2674-464A-B2A6-7771E2CBEE2B}" type="pres">
      <dgm:prSet presAssocID="{71FB4977-0850-4E9B-8375-179E241D9CA9}" presName="Name10" presStyleLbl="parChTrans1D2" presStyleIdx="1" presStyleCnt="4"/>
      <dgm:spPr/>
    </dgm:pt>
    <dgm:pt modelId="{CF632F8A-D67D-4F00-A004-A3C158D24EC6}" type="pres">
      <dgm:prSet presAssocID="{ECF7DB22-6766-46B9-ACA3-FA49BB3D9729}" presName="hierRoot2" presStyleCnt="0"/>
      <dgm:spPr/>
    </dgm:pt>
    <dgm:pt modelId="{B115FD79-7A2D-4B5A-A181-95417CD903C7}" type="pres">
      <dgm:prSet presAssocID="{ECF7DB22-6766-46B9-ACA3-FA49BB3D9729}" presName="composite2" presStyleCnt="0"/>
      <dgm:spPr/>
    </dgm:pt>
    <dgm:pt modelId="{65D4031F-13F3-4826-AAE4-7DE2ED27200F}" type="pres">
      <dgm:prSet presAssocID="{ECF7DB22-6766-46B9-ACA3-FA49BB3D9729}" presName="background2" presStyleLbl="node2" presStyleIdx="1" presStyleCnt="4"/>
      <dgm:spPr/>
    </dgm:pt>
    <dgm:pt modelId="{F97079C1-393F-4810-8A14-5386531DF79D}" type="pres">
      <dgm:prSet presAssocID="{ECF7DB22-6766-46B9-ACA3-FA49BB3D9729}" presName="text2" presStyleLbl="fgAcc2" presStyleIdx="1" presStyleCnt="4">
        <dgm:presLayoutVars>
          <dgm:chPref val="3"/>
        </dgm:presLayoutVars>
      </dgm:prSet>
      <dgm:spPr/>
    </dgm:pt>
    <dgm:pt modelId="{9C39305B-B40E-4064-A7D3-96980180E7F2}" type="pres">
      <dgm:prSet presAssocID="{ECF7DB22-6766-46B9-ACA3-FA49BB3D9729}" presName="hierChild3" presStyleCnt="0"/>
      <dgm:spPr/>
    </dgm:pt>
    <dgm:pt modelId="{5E13FE1C-3669-46ED-9E50-1B65965EB095}" type="pres">
      <dgm:prSet presAssocID="{C8077187-D960-45E7-8B87-92BA69643C62}" presName="Name10" presStyleLbl="parChTrans1D2" presStyleIdx="2" presStyleCnt="4"/>
      <dgm:spPr/>
    </dgm:pt>
    <dgm:pt modelId="{48047E74-81B3-41E6-9D14-7D987A297585}" type="pres">
      <dgm:prSet presAssocID="{8E0A0472-BFF2-4144-9189-B9E4A956E220}" presName="hierRoot2" presStyleCnt="0"/>
      <dgm:spPr/>
    </dgm:pt>
    <dgm:pt modelId="{83E8DCC7-E13A-48E4-A94E-60640978D278}" type="pres">
      <dgm:prSet presAssocID="{8E0A0472-BFF2-4144-9189-B9E4A956E220}" presName="composite2" presStyleCnt="0"/>
      <dgm:spPr/>
    </dgm:pt>
    <dgm:pt modelId="{D25A4408-387C-4B13-A1C3-1D1B7F37BEF4}" type="pres">
      <dgm:prSet presAssocID="{8E0A0472-BFF2-4144-9189-B9E4A956E220}" presName="background2" presStyleLbl="node2" presStyleIdx="2" presStyleCnt="4"/>
      <dgm:spPr/>
    </dgm:pt>
    <dgm:pt modelId="{86F6F66D-D6D8-4A7C-801A-F0DEA4F8AA08}" type="pres">
      <dgm:prSet presAssocID="{8E0A0472-BFF2-4144-9189-B9E4A956E220}" presName="text2" presStyleLbl="fgAcc2" presStyleIdx="2" presStyleCnt="4">
        <dgm:presLayoutVars>
          <dgm:chPref val="3"/>
        </dgm:presLayoutVars>
      </dgm:prSet>
      <dgm:spPr/>
    </dgm:pt>
    <dgm:pt modelId="{2674CF2F-D904-4798-8269-096A15C54A20}" type="pres">
      <dgm:prSet presAssocID="{8E0A0472-BFF2-4144-9189-B9E4A956E220}" presName="hierChild3" presStyleCnt="0"/>
      <dgm:spPr/>
    </dgm:pt>
    <dgm:pt modelId="{3D1FA2BE-8278-4DDF-BAFF-B3605F746839}" type="pres">
      <dgm:prSet presAssocID="{C94FC11C-6A54-49FC-9BAA-E82BF9D72AFD}" presName="Name10" presStyleLbl="parChTrans1D2" presStyleIdx="3" presStyleCnt="4"/>
      <dgm:spPr/>
    </dgm:pt>
    <dgm:pt modelId="{F727D700-C89A-4111-A161-84B002B18F95}" type="pres">
      <dgm:prSet presAssocID="{12BE99DC-B8BA-4EF0-84FA-F2AB98CB0D3C}" presName="hierRoot2" presStyleCnt="0"/>
      <dgm:spPr/>
    </dgm:pt>
    <dgm:pt modelId="{E06212F9-42F6-4FEF-9A27-C320DC8D321D}" type="pres">
      <dgm:prSet presAssocID="{12BE99DC-B8BA-4EF0-84FA-F2AB98CB0D3C}" presName="composite2" presStyleCnt="0"/>
      <dgm:spPr/>
    </dgm:pt>
    <dgm:pt modelId="{A659E85E-0B05-41AF-9D8C-E584EDFEDFF9}" type="pres">
      <dgm:prSet presAssocID="{12BE99DC-B8BA-4EF0-84FA-F2AB98CB0D3C}" presName="background2" presStyleLbl="node2" presStyleIdx="3" presStyleCnt="4"/>
      <dgm:spPr/>
    </dgm:pt>
    <dgm:pt modelId="{7F9A9188-977E-447C-9E7E-34B850F468C5}" type="pres">
      <dgm:prSet presAssocID="{12BE99DC-B8BA-4EF0-84FA-F2AB98CB0D3C}" presName="text2" presStyleLbl="fgAcc2" presStyleIdx="3" presStyleCnt="4">
        <dgm:presLayoutVars>
          <dgm:chPref val="3"/>
        </dgm:presLayoutVars>
      </dgm:prSet>
      <dgm:spPr/>
    </dgm:pt>
    <dgm:pt modelId="{BF6B4E23-B2F8-49B6-9330-9BFCE311C68A}" type="pres">
      <dgm:prSet presAssocID="{12BE99DC-B8BA-4EF0-84FA-F2AB98CB0D3C}" presName="hierChild3" presStyleCnt="0"/>
      <dgm:spPr/>
    </dgm:pt>
  </dgm:ptLst>
  <dgm:cxnLst>
    <dgm:cxn modelId="{4F755D08-32AC-4921-A273-9F5CAF3AEB89}" type="presOf" srcId="{C8077187-D960-45E7-8B87-92BA69643C62}" destId="{5E13FE1C-3669-46ED-9E50-1B65965EB095}" srcOrd="0" destOrd="0" presId="urn:microsoft.com/office/officeart/2005/8/layout/hierarchy1"/>
    <dgm:cxn modelId="{AB05D353-AF6F-4DC7-ADD3-27F26351EA5A}" srcId="{34D53EAE-90D8-4403-8F94-3617F84CDD3F}" destId="{12BE99DC-B8BA-4EF0-84FA-F2AB98CB0D3C}" srcOrd="3" destOrd="0" parTransId="{C94FC11C-6A54-49FC-9BAA-E82BF9D72AFD}" sibTransId="{B12B8E5E-1CB7-4FA7-8A6D-80DE712D5A2C}"/>
    <dgm:cxn modelId="{589D185A-EB23-4BFB-BC62-99D52AA5C99B}" srcId="{10923D1E-D259-4888-A981-82CA4D4D6B57}" destId="{34D53EAE-90D8-4403-8F94-3617F84CDD3F}" srcOrd="0" destOrd="0" parTransId="{3BF512FF-6620-4F57-A8D0-A335E645E8E3}" sibTransId="{58278B20-C342-4C41-9292-1EACCB7209C2}"/>
    <dgm:cxn modelId="{9C60567B-B5DC-4E65-BE5F-8990D1389071}" type="presOf" srcId="{10923D1E-D259-4888-A981-82CA4D4D6B57}" destId="{39C61D88-4D85-4741-8DF3-28899A819E8C}" srcOrd="0" destOrd="0" presId="urn:microsoft.com/office/officeart/2005/8/layout/hierarchy1"/>
    <dgm:cxn modelId="{88D44783-601F-4474-88E8-1BCBCC62E367}" srcId="{34D53EAE-90D8-4403-8F94-3617F84CDD3F}" destId="{ECF7DB22-6766-46B9-ACA3-FA49BB3D9729}" srcOrd="1" destOrd="0" parTransId="{71FB4977-0850-4E9B-8375-179E241D9CA9}" sibTransId="{84185E2F-C8A6-4D0B-B9B6-E6C1903A66E4}"/>
    <dgm:cxn modelId="{27D7748F-F49B-4C21-BF7D-841C37671559}" type="presOf" srcId="{794E346A-23DC-49B3-9AEB-8DBAEDC459DA}" destId="{7498059E-5710-42E9-AC0A-3F8E784FAD1A}" srcOrd="0" destOrd="0" presId="urn:microsoft.com/office/officeart/2005/8/layout/hierarchy1"/>
    <dgm:cxn modelId="{1BFF7C91-6A4F-4FDF-9A6C-AE54D51336C8}" type="presOf" srcId="{34D53EAE-90D8-4403-8F94-3617F84CDD3F}" destId="{7833E8B5-8DEF-42EA-91CE-F40D4014757E}" srcOrd="0" destOrd="0" presId="urn:microsoft.com/office/officeart/2005/8/layout/hierarchy1"/>
    <dgm:cxn modelId="{62962F99-4C11-4150-B25D-5064336F5B21}" type="presOf" srcId="{ECF7DB22-6766-46B9-ACA3-FA49BB3D9729}" destId="{F97079C1-393F-4810-8A14-5386531DF79D}" srcOrd="0" destOrd="0" presId="urn:microsoft.com/office/officeart/2005/8/layout/hierarchy1"/>
    <dgm:cxn modelId="{BD41B99C-2C65-4837-BD2A-492625407E0B}" type="presOf" srcId="{8E0A0472-BFF2-4144-9189-B9E4A956E220}" destId="{86F6F66D-D6D8-4A7C-801A-F0DEA4F8AA08}" srcOrd="0" destOrd="0" presId="urn:microsoft.com/office/officeart/2005/8/layout/hierarchy1"/>
    <dgm:cxn modelId="{FC0D92B0-FA35-461C-A626-445BC27D1752}" type="presOf" srcId="{71FB4977-0850-4E9B-8375-179E241D9CA9}" destId="{706096BC-2674-464A-B2A6-7771E2CBEE2B}" srcOrd="0" destOrd="0" presId="urn:microsoft.com/office/officeart/2005/8/layout/hierarchy1"/>
    <dgm:cxn modelId="{0C26C2BB-41E1-4B12-B567-51438B21F9FA}" type="presOf" srcId="{DF594C4E-7650-4ABB-A3DD-205E20E1CD14}" destId="{CD990234-D020-4483-9AE6-EBDADCC373DC}" srcOrd="0" destOrd="0" presId="urn:microsoft.com/office/officeart/2005/8/layout/hierarchy1"/>
    <dgm:cxn modelId="{5A050BBE-1E79-498D-945E-823895A7DC7D}" type="presOf" srcId="{12BE99DC-B8BA-4EF0-84FA-F2AB98CB0D3C}" destId="{7F9A9188-977E-447C-9E7E-34B850F468C5}" srcOrd="0" destOrd="0" presId="urn:microsoft.com/office/officeart/2005/8/layout/hierarchy1"/>
    <dgm:cxn modelId="{16CBC5E5-94B7-46F6-B2C4-2F182343FBF0}" srcId="{34D53EAE-90D8-4403-8F94-3617F84CDD3F}" destId="{8E0A0472-BFF2-4144-9189-B9E4A956E220}" srcOrd="2" destOrd="0" parTransId="{C8077187-D960-45E7-8B87-92BA69643C62}" sibTransId="{4CC99239-4CA3-4540-853E-831C4CE64824}"/>
    <dgm:cxn modelId="{201EC9F6-EAD3-4695-83E2-AF11010AEFC4}" type="presOf" srcId="{C94FC11C-6A54-49FC-9BAA-E82BF9D72AFD}" destId="{3D1FA2BE-8278-4DDF-BAFF-B3605F746839}" srcOrd="0" destOrd="0" presId="urn:microsoft.com/office/officeart/2005/8/layout/hierarchy1"/>
    <dgm:cxn modelId="{DD4323F8-C90F-49D4-B0F0-9E23517B2879}" srcId="{34D53EAE-90D8-4403-8F94-3617F84CDD3F}" destId="{DF594C4E-7650-4ABB-A3DD-205E20E1CD14}" srcOrd="0" destOrd="0" parTransId="{794E346A-23DC-49B3-9AEB-8DBAEDC459DA}" sibTransId="{FAE7E918-6A18-4892-9363-91101E95682B}"/>
    <dgm:cxn modelId="{FA84DB7D-2AB8-4781-A22B-A18347C97F31}" type="presParOf" srcId="{39C61D88-4D85-4741-8DF3-28899A819E8C}" destId="{AA1EBBFE-6D10-4150-84F7-6858DCFE0CF8}" srcOrd="0" destOrd="0" presId="urn:microsoft.com/office/officeart/2005/8/layout/hierarchy1"/>
    <dgm:cxn modelId="{654045F3-8D5E-48A7-89A0-52C3A0462736}" type="presParOf" srcId="{AA1EBBFE-6D10-4150-84F7-6858DCFE0CF8}" destId="{98A9111B-40D3-4F3B-B9D7-8389C50E3FCE}" srcOrd="0" destOrd="0" presId="urn:microsoft.com/office/officeart/2005/8/layout/hierarchy1"/>
    <dgm:cxn modelId="{4521468F-42CA-4457-BAAB-6342EEFE88B5}" type="presParOf" srcId="{98A9111B-40D3-4F3B-B9D7-8389C50E3FCE}" destId="{37DEA2DB-B1CE-4B79-96AD-4BF4A97C20AB}" srcOrd="0" destOrd="0" presId="urn:microsoft.com/office/officeart/2005/8/layout/hierarchy1"/>
    <dgm:cxn modelId="{A4C88F70-7FF7-4BCE-A47F-EEA8615C7A32}" type="presParOf" srcId="{98A9111B-40D3-4F3B-B9D7-8389C50E3FCE}" destId="{7833E8B5-8DEF-42EA-91CE-F40D4014757E}" srcOrd="1" destOrd="0" presId="urn:microsoft.com/office/officeart/2005/8/layout/hierarchy1"/>
    <dgm:cxn modelId="{D1EE24E1-277E-4364-81EF-20569493C7BB}" type="presParOf" srcId="{AA1EBBFE-6D10-4150-84F7-6858DCFE0CF8}" destId="{3FBA6CFF-398C-4295-B1C9-E5C2813000C4}" srcOrd="1" destOrd="0" presId="urn:microsoft.com/office/officeart/2005/8/layout/hierarchy1"/>
    <dgm:cxn modelId="{95BD6DC1-480F-4E0F-B718-E853B5DAA9EA}" type="presParOf" srcId="{3FBA6CFF-398C-4295-B1C9-E5C2813000C4}" destId="{7498059E-5710-42E9-AC0A-3F8E784FAD1A}" srcOrd="0" destOrd="0" presId="urn:microsoft.com/office/officeart/2005/8/layout/hierarchy1"/>
    <dgm:cxn modelId="{42757CA3-8846-4299-9F76-1A90164C1749}" type="presParOf" srcId="{3FBA6CFF-398C-4295-B1C9-E5C2813000C4}" destId="{25D063FC-9465-4DC3-8363-59E689CB1CA5}" srcOrd="1" destOrd="0" presId="urn:microsoft.com/office/officeart/2005/8/layout/hierarchy1"/>
    <dgm:cxn modelId="{0791DE25-A63D-4B08-B972-9249161284DB}" type="presParOf" srcId="{25D063FC-9465-4DC3-8363-59E689CB1CA5}" destId="{870FD03D-2985-4BF6-8B1D-4236505E4477}" srcOrd="0" destOrd="0" presId="urn:microsoft.com/office/officeart/2005/8/layout/hierarchy1"/>
    <dgm:cxn modelId="{A1BA7CF9-8731-4DD7-94C3-52ACE196E9AC}" type="presParOf" srcId="{870FD03D-2985-4BF6-8B1D-4236505E4477}" destId="{29F82785-32F8-4575-97A7-35CE594DD0EC}" srcOrd="0" destOrd="0" presId="urn:microsoft.com/office/officeart/2005/8/layout/hierarchy1"/>
    <dgm:cxn modelId="{4A0F89AC-C000-4A3C-9986-8717BCED7783}" type="presParOf" srcId="{870FD03D-2985-4BF6-8B1D-4236505E4477}" destId="{CD990234-D020-4483-9AE6-EBDADCC373DC}" srcOrd="1" destOrd="0" presId="urn:microsoft.com/office/officeart/2005/8/layout/hierarchy1"/>
    <dgm:cxn modelId="{C23FB3AE-93F5-4099-8132-2AFCCB98218B}" type="presParOf" srcId="{25D063FC-9465-4DC3-8363-59E689CB1CA5}" destId="{F89458F8-ECBC-4666-AB19-6017136FB895}" srcOrd="1" destOrd="0" presId="urn:microsoft.com/office/officeart/2005/8/layout/hierarchy1"/>
    <dgm:cxn modelId="{3A55E313-F53B-41D6-B212-AA20183953A7}" type="presParOf" srcId="{3FBA6CFF-398C-4295-B1C9-E5C2813000C4}" destId="{706096BC-2674-464A-B2A6-7771E2CBEE2B}" srcOrd="2" destOrd="0" presId="urn:microsoft.com/office/officeart/2005/8/layout/hierarchy1"/>
    <dgm:cxn modelId="{466AFEC8-6F56-4176-9EF7-C75A64D8F210}" type="presParOf" srcId="{3FBA6CFF-398C-4295-B1C9-E5C2813000C4}" destId="{CF632F8A-D67D-4F00-A004-A3C158D24EC6}" srcOrd="3" destOrd="0" presId="urn:microsoft.com/office/officeart/2005/8/layout/hierarchy1"/>
    <dgm:cxn modelId="{EA08C21A-144D-496F-845A-949A29B1C3A2}" type="presParOf" srcId="{CF632F8A-D67D-4F00-A004-A3C158D24EC6}" destId="{B115FD79-7A2D-4B5A-A181-95417CD903C7}" srcOrd="0" destOrd="0" presId="urn:microsoft.com/office/officeart/2005/8/layout/hierarchy1"/>
    <dgm:cxn modelId="{EEC4EFF4-1593-4512-B029-867ABACD0185}" type="presParOf" srcId="{B115FD79-7A2D-4B5A-A181-95417CD903C7}" destId="{65D4031F-13F3-4826-AAE4-7DE2ED27200F}" srcOrd="0" destOrd="0" presId="urn:microsoft.com/office/officeart/2005/8/layout/hierarchy1"/>
    <dgm:cxn modelId="{A9C8F9BD-AEE7-4B1B-8428-5B9127E97E6F}" type="presParOf" srcId="{B115FD79-7A2D-4B5A-A181-95417CD903C7}" destId="{F97079C1-393F-4810-8A14-5386531DF79D}" srcOrd="1" destOrd="0" presId="urn:microsoft.com/office/officeart/2005/8/layout/hierarchy1"/>
    <dgm:cxn modelId="{76C5236D-058E-49B4-8C12-B8041BDF957E}" type="presParOf" srcId="{CF632F8A-D67D-4F00-A004-A3C158D24EC6}" destId="{9C39305B-B40E-4064-A7D3-96980180E7F2}" srcOrd="1" destOrd="0" presId="urn:microsoft.com/office/officeart/2005/8/layout/hierarchy1"/>
    <dgm:cxn modelId="{D24BD46C-6174-4A22-B69A-C4605A5E2960}" type="presParOf" srcId="{3FBA6CFF-398C-4295-B1C9-E5C2813000C4}" destId="{5E13FE1C-3669-46ED-9E50-1B65965EB095}" srcOrd="4" destOrd="0" presId="urn:microsoft.com/office/officeart/2005/8/layout/hierarchy1"/>
    <dgm:cxn modelId="{D0E4F907-7120-4113-AE06-366CF2D59186}" type="presParOf" srcId="{3FBA6CFF-398C-4295-B1C9-E5C2813000C4}" destId="{48047E74-81B3-41E6-9D14-7D987A297585}" srcOrd="5" destOrd="0" presId="urn:microsoft.com/office/officeart/2005/8/layout/hierarchy1"/>
    <dgm:cxn modelId="{4676B56D-AFAE-40D4-9023-19D47449597A}" type="presParOf" srcId="{48047E74-81B3-41E6-9D14-7D987A297585}" destId="{83E8DCC7-E13A-48E4-A94E-60640978D278}" srcOrd="0" destOrd="0" presId="urn:microsoft.com/office/officeart/2005/8/layout/hierarchy1"/>
    <dgm:cxn modelId="{FAC64CF0-3A66-442F-A84A-BBAB44A787F0}" type="presParOf" srcId="{83E8DCC7-E13A-48E4-A94E-60640978D278}" destId="{D25A4408-387C-4B13-A1C3-1D1B7F37BEF4}" srcOrd="0" destOrd="0" presId="urn:microsoft.com/office/officeart/2005/8/layout/hierarchy1"/>
    <dgm:cxn modelId="{B19078C4-5499-4A91-BCDA-169A64F7DB9B}" type="presParOf" srcId="{83E8DCC7-E13A-48E4-A94E-60640978D278}" destId="{86F6F66D-D6D8-4A7C-801A-F0DEA4F8AA08}" srcOrd="1" destOrd="0" presId="urn:microsoft.com/office/officeart/2005/8/layout/hierarchy1"/>
    <dgm:cxn modelId="{D42D9861-1427-4CD1-B597-9FDCCF756714}" type="presParOf" srcId="{48047E74-81B3-41E6-9D14-7D987A297585}" destId="{2674CF2F-D904-4798-8269-096A15C54A20}" srcOrd="1" destOrd="0" presId="urn:microsoft.com/office/officeart/2005/8/layout/hierarchy1"/>
    <dgm:cxn modelId="{97347078-261F-4DDE-8E69-0243B4CDFACA}" type="presParOf" srcId="{3FBA6CFF-398C-4295-B1C9-E5C2813000C4}" destId="{3D1FA2BE-8278-4DDF-BAFF-B3605F746839}" srcOrd="6" destOrd="0" presId="urn:microsoft.com/office/officeart/2005/8/layout/hierarchy1"/>
    <dgm:cxn modelId="{FAA94DC2-9C59-4158-917E-8AF31469DCCA}" type="presParOf" srcId="{3FBA6CFF-398C-4295-B1C9-E5C2813000C4}" destId="{F727D700-C89A-4111-A161-84B002B18F95}" srcOrd="7" destOrd="0" presId="urn:microsoft.com/office/officeart/2005/8/layout/hierarchy1"/>
    <dgm:cxn modelId="{1C9A8539-6976-4DE0-8948-026CC50FBF43}" type="presParOf" srcId="{F727D700-C89A-4111-A161-84B002B18F95}" destId="{E06212F9-42F6-4FEF-9A27-C320DC8D321D}" srcOrd="0" destOrd="0" presId="urn:microsoft.com/office/officeart/2005/8/layout/hierarchy1"/>
    <dgm:cxn modelId="{572F16A3-7D33-4E1B-B071-8A74969416AE}" type="presParOf" srcId="{E06212F9-42F6-4FEF-9A27-C320DC8D321D}" destId="{A659E85E-0B05-41AF-9D8C-E584EDFEDFF9}" srcOrd="0" destOrd="0" presId="urn:microsoft.com/office/officeart/2005/8/layout/hierarchy1"/>
    <dgm:cxn modelId="{7B4FC67F-ED83-46A2-9C95-69EDF5C3964B}" type="presParOf" srcId="{E06212F9-42F6-4FEF-9A27-C320DC8D321D}" destId="{7F9A9188-977E-447C-9E7E-34B850F468C5}" srcOrd="1" destOrd="0" presId="urn:microsoft.com/office/officeart/2005/8/layout/hierarchy1"/>
    <dgm:cxn modelId="{D93542EC-CACC-4691-AE9A-D4A9A57E3938}" type="presParOf" srcId="{F727D700-C89A-4111-A161-84B002B18F95}" destId="{BF6B4E23-B2F8-49B6-9330-9BFCE311C68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0CA3A2-49E2-495A-9A38-520F9A4A27D3}" type="doc">
      <dgm:prSet loTypeId="urn:microsoft.com/office/officeart/2005/8/layout/hierarchy1" loCatId="hierarchy" qsTypeId="urn:microsoft.com/office/officeart/2005/8/quickstyle/simple5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1865BE2E-9537-4241-A6D4-9B88CF77B7BF}">
      <dgm:prSet/>
      <dgm:spPr/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POESÍA DESARRAIGADA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EEEF3A-7082-4391-A568-FDA76B4A093B}" type="parTrans" cxnId="{D2B9A480-3C5C-494C-A7F4-7A7D345A7A43}">
      <dgm:prSet/>
      <dgm:spPr/>
      <dgm:t>
        <a:bodyPr/>
        <a:lstStyle/>
        <a:p>
          <a:endParaRPr lang="en-US"/>
        </a:p>
      </dgm:t>
    </dgm:pt>
    <dgm:pt modelId="{5D0F45AE-A7E2-4789-BCBA-FB4948B95775}" type="sibTrans" cxnId="{D2B9A480-3C5C-494C-A7F4-7A7D345A7A43}">
      <dgm:prSet/>
      <dgm:spPr/>
      <dgm:t>
        <a:bodyPr/>
        <a:lstStyle/>
        <a:p>
          <a:endParaRPr lang="en-US"/>
        </a:p>
      </dgm:t>
    </dgm:pt>
    <dgm:pt modelId="{CDE71018-C397-473C-8353-1281A6BA9868}">
      <dgm:prSet/>
      <dgm:spPr/>
      <dgm:t>
        <a:bodyPr/>
        <a:lstStyle/>
        <a:p>
          <a:r>
            <a:rPr lang="es-ES" dirty="0"/>
            <a:t>Manifiestan su angustia existencial ante una realidad que no les gusta.(Da testimonio de la posguerra)</a:t>
          </a:r>
          <a:endParaRPr lang="en-US" dirty="0"/>
        </a:p>
      </dgm:t>
    </dgm:pt>
    <dgm:pt modelId="{152D7F6F-9252-4892-8A53-E1F6461D3B01}" type="parTrans" cxnId="{03E7703D-A606-4F7B-AFD3-D93632A941FF}">
      <dgm:prSet/>
      <dgm:spPr/>
      <dgm:t>
        <a:bodyPr/>
        <a:lstStyle/>
        <a:p>
          <a:endParaRPr lang="en-US"/>
        </a:p>
      </dgm:t>
    </dgm:pt>
    <dgm:pt modelId="{AFB6CB50-ECFB-4C55-99FE-111B43F47B35}" type="sibTrans" cxnId="{03E7703D-A606-4F7B-AFD3-D93632A941FF}">
      <dgm:prSet/>
      <dgm:spPr/>
      <dgm:t>
        <a:bodyPr/>
        <a:lstStyle/>
        <a:p>
          <a:endParaRPr lang="en-US"/>
        </a:p>
      </dgm:t>
    </dgm:pt>
    <dgm:pt modelId="{D7598D14-868C-48AC-A1AC-CAF82FE94550}">
      <dgm:prSet/>
      <dgm:spPr/>
      <dgm:t>
        <a:bodyPr/>
        <a:lstStyle/>
        <a:p>
          <a:r>
            <a:rPr lang="es-ES"/>
            <a:t>Temas: miseria social, injusticia, la fe conflictiva. (Piden cuentas a Dios por el sufrimiento que vive el hombre)</a:t>
          </a:r>
          <a:endParaRPr lang="en-US"/>
        </a:p>
      </dgm:t>
    </dgm:pt>
    <dgm:pt modelId="{3AF43A57-4797-4241-9AAA-6F4F88C59820}" type="parTrans" cxnId="{FF03882E-F049-4B7B-8684-478C3AFA01F0}">
      <dgm:prSet/>
      <dgm:spPr/>
      <dgm:t>
        <a:bodyPr/>
        <a:lstStyle/>
        <a:p>
          <a:endParaRPr lang="en-US"/>
        </a:p>
      </dgm:t>
    </dgm:pt>
    <dgm:pt modelId="{B02070BB-90B7-43D6-A327-43820DD6F586}" type="sibTrans" cxnId="{FF03882E-F049-4B7B-8684-478C3AFA01F0}">
      <dgm:prSet/>
      <dgm:spPr/>
      <dgm:t>
        <a:bodyPr/>
        <a:lstStyle/>
        <a:p>
          <a:endParaRPr lang="en-US"/>
        </a:p>
      </dgm:t>
    </dgm:pt>
    <dgm:pt modelId="{2FBF313B-6A98-4E18-B986-772AD3CC073F}">
      <dgm:prSet/>
      <dgm:spPr/>
      <dgm:t>
        <a:bodyPr/>
        <a:lstStyle/>
        <a:p>
          <a:r>
            <a:rPr lang="es-ES"/>
            <a:t>Autores: Dámaso Alonso y su obra: </a:t>
          </a:r>
          <a:r>
            <a:rPr lang="es-ES" i="1"/>
            <a:t>Hijos de la ira</a:t>
          </a:r>
          <a:endParaRPr lang="en-US"/>
        </a:p>
      </dgm:t>
    </dgm:pt>
    <dgm:pt modelId="{1688526A-E988-4AEA-B084-33EBFD6C8ED1}" type="parTrans" cxnId="{5DF0ADD3-A02B-4241-9EA1-F1A286B13CCD}">
      <dgm:prSet/>
      <dgm:spPr/>
      <dgm:t>
        <a:bodyPr/>
        <a:lstStyle/>
        <a:p>
          <a:endParaRPr lang="en-US"/>
        </a:p>
      </dgm:t>
    </dgm:pt>
    <dgm:pt modelId="{44D16FA9-4F0C-45D1-8E73-5051B7CC5C41}" type="sibTrans" cxnId="{5DF0ADD3-A02B-4241-9EA1-F1A286B13CCD}">
      <dgm:prSet/>
      <dgm:spPr/>
      <dgm:t>
        <a:bodyPr/>
        <a:lstStyle/>
        <a:p>
          <a:endParaRPr lang="en-US"/>
        </a:p>
      </dgm:t>
    </dgm:pt>
    <dgm:pt modelId="{66E54086-7577-44F4-8D6E-2AF8FC712347}" type="pres">
      <dgm:prSet presAssocID="{080CA3A2-49E2-495A-9A38-520F9A4A27D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D91A41-37D3-4D63-BD2F-3F251EDCBE9C}" type="pres">
      <dgm:prSet presAssocID="{1865BE2E-9537-4241-A6D4-9B88CF77B7BF}" presName="hierRoot1" presStyleCnt="0"/>
      <dgm:spPr/>
    </dgm:pt>
    <dgm:pt modelId="{A47055DE-8BC9-4431-B2B2-4ED60FA3CCD1}" type="pres">
      <dgm:prSet presAssocID="{1865BE2E-9537-4241-A6D4-9B88CF77B7BF}" presName="composite" presStyleCnt="0"/>
      <dgm:spPr/>
    </dgm:pt>
    <dgm:pt modelId="{01F0EA11-D470-4179-AC9E-8865B1485810}" type="pres">
      <dgm:prSet presAssocID="{1865BE2E-9537-4241-A6D4-9B88CF77B7BF}" presName="background" presStyleLbl="node0" presStyleIdx="0" presStyleCnt="1"/>
      <dgm:spPr/>
    </dgm:pt>
    <dgm:pt modelId="{A49F87DE-6632-4E04-B6EA-2931762816DD}" type="pres">
      <dgm:prSet presAssocID="{1865BE2E-9537-4241-A6D4-9B88CF77B7BF}" presName="text" presStyleLbl="fgAcc0" presStyleIdx="0" presStyleCnt="1">
        <dgm:presLayoutVars>
          <dgm:chPref val="3"/>
        </dgm:presLayoutVars>
      </dgm:prSet>
      <dgm:spPr/>
    </dgm:pt>
    <dgm:pt modelId="{4486F61E-0AC3-4789-BC93-E404A1D49381}" type="pres">
      <dgm:prSet presAssocID="{1865BE2E-9537-4241-A6D4-9B88CF77B7BF}" presName="hierChild2" presStyleCnt="0"/>
      <dgm:spPr/>
    </dgm:pt>
    <dgm:pt modelId="{C88C1437-2D9B-4275-BD89-DE31452A58D6}" type="pres">
      <dgm:prSet presAssocID="{152D7F6F-9252-4892-8A53-E1F6461D3B01}" presName="Name10" presStyleLbl="parChTrans1D2" presStyleIdx="0" presStyleCnt="3"/>
      <dgm:spPr/>
    </dgm:pt>
    <dgm:pt modelId="{00C48D39-B552-4E22-ABDA-65411997B7E1}" type="pres">
      <dgm:prSet presAssocID="{CDE71018-C397-473C-8353-1281A6BA9868}" presName="hierRoot2" presStyleCnt="0"/>
      <dgm:spPr/>
    </dgm:pt>
    <dgm:pt modelId="{85497E40-7482-4414-AB97-C78E42DFAEE4}" type="pres">
      <dgm:prSet presAssocID="{CDE71018-C397-473C-8353-1281A6BA9868}" presName="composite2" presStyleCnt="0"/>
      <dgm:spPr/>
    </dgm:pt>
    <dgm:pt modelId="{7F1707C3-EAD9-49D3-8508-8D989F81BAF9}" type="pres">
      <dgm:prSet presAssocID="{CDE71018-C397-473C-8353-1281A6BA9868}" presName="background2" presStyleLbl="node2" presStyleIdx="0" presStyleCnt="3"/>
      <dgm:spPr/>
    </dgm:pt>
    <dgm:pt modelId="{A1BF0856-E00D-44AC-A9B1-B5C8A45F01CC}" type="pres">
      <dgm:prSet presAssocID="{CDE71018-C397-473C-8353-1281A6BA9868}" presName="text2" presStyleLbl="fgAcc2" presStyleIdx="0" presStyleCnt="3">
        <dgm:presLayoutVars>
          <dgm:chPref val="3"/>
        </dgm:presLayoutVars>
      </dgm:prSet>
      <dgm:spPr/>
    </dgm:pt>
    <dgm:pt modelId="{51479EE2-CDC3-442E-90AD-267F7E0C4082}" type="pres">
      <dgm:prSet presAssocID="{CDE71018-C397-473C-8353-1281A6BA9868}" presName="hierChild3" presStyleCnt="0"/>
      <dgm:spPr/>
    </dgm:pt>
    <dgm:pt modelId="{14C2A17C-4514-427D-AC2F-F28823F37F07}" type="pres">
      <dgm:prSet presAssocID="{3AF43A57-4797-4241-9AAA-6F4F88C59820}" presName="Name10" presStyleLbl="parChTrans1D2" presStyleIdx="1" presStyleCnt="3"/>
      <dgm:spPr/>
    </dgm:pt>
    <dgm:pt modelId="{EF51A519-B93F-458C-AB0E-9B2697EDC184}" type="pres">
      <dgm:prSet presAssocID="{D7598D14-868C-48AC-A1AC-CAF82FE94550}" presName="hierRoot2" presStyleCnt="0"/>
      <dgm:spPr/>
    </dgm:pt>
    <dgm:pt modelId="{8A0EBAED-D6F3-4955-A2B4-234E95C144E6}" type="pres">
      <dgm:prSet presAssocID="{D7598D14-868C-48AC-A1AC-CAF82FE94550}" presName="composite2" presStyleCnt="0"/>
      <dgm:spPr/>
    </dgm:pt>
    <dgm:pt modelId="{D539C075-162D-40D4-ABD9-FFBF30B70B2C}" type="pres">
      <dgm:prSet presAssocID="{D7598D14-868C-48AC-A1AC-CAF82FE94550}" presName="background2" presStyleLbl="node2" presStyleIdx="1" presStyleCnt="3"/>
      <dgm:spPr/>
    </dgm:pt>
    <dgm:pt modelId="{85D258B0-F096-4BC8-81C9-C3CBFA415AAD}" type="pres">
      <dgm:prSet presAssocID="{D7598D14-868C-48AC-A1AC-CAF82FE94550}" presName="text2" presStyleLbl="fgAcc2" presStyleIdx="1" presStyleCnt="3">
        <dgm:presLayoutVars>
          <dgm:chPref val="3"/>
        </dgm:presLayoutVars>
      </dgm:prSet>
      <dgm:spPr/>
    </dgm:pt>
    <dgm:pt modelId="{FD6DEE29-9017-4B73-A43D-021ECE5338E6}" type="pres">
      <dgm:prSet presAssocID="{D7598D14-868C-48AC-A1AC-CAF82FE94550}" presName="hierChild3" presStyleCnt="0"/>
      <dgm:spPr/>
    </dgm:pt>
    <dgm:pt modelId="{50482523-CFC3-4213-B88E-0C819149927B}" type="pres">
      <dgm:prSet presAssocID="{1688526A-E988-4AEA-B084-33EBFD6C8ED1}" presName="Name10" presStyleLbl="parChTrans1D2" presStyleIdx="2" presStyleCnt="3"/>
      <dgm:spPr/>
    </dgm:pt>
    <dgm:pt modelId="{F260323A-A1EC-4889-90A8-E0AA2B84FC8E}" type="pres">
      <dgm:prSet presAssocID="{2FBF313B-6A98-4E18-B986-772AD3CC073F}" presName="hierRoot2" presStyleCnt="0"/>
      <dgm:spPr/>
    </dgm:pt>
    <dgm:pt modelId="{DBF535D1-F064-4100-A16B-860F7450C733}" type="pres">
      <dgm:prSet presAssocID="{2FBF313B-6A98-4E18-B986-772AD3CC073F}" presName="composite2" presStyleCnt="0"/>
      <dgm:spPr/>
    </dgm:pt>
    <dgm:pt modelId="{DF0B7A78-A5D2-4E51-B527-BD2495B7E591}" type="pres">
      <dgm:prSet presAssocID="{2FBF313B-6A98-4E18-B986-772AD3CC073F}" presName="background2" presStyleLbl="node2" presStyleIdx="2" presStyleCnt="3"/>
      <dgm:spPr/>
    </dgm:pt>
    <dgm:pt modelId="{EA7701FE-BE7F-4E26-B098-6EB4644BB1C7}" type="pres">
      <dgm:prSet presAssocID="{2FBF313B-6A98-4E18-B986-772AD3CC073F}" presName="text2" presStyleLbl="fgAcc2" presStyleIdx="2" presStyleCnt="3">
        <dgm:presLayoutVars>
          <dgm:chPref val="3"/>
        </dgm:presLayoutVars>
      </dgm:prSet>
      <dgm:spPr/>
    </dgm:pt>
    <dgm:pt modelId="{7E4F7AB6-3AFB-448F-8424-128C2858B364}" type="pres">
      <dgm:prSet presAssocID="{2FBF313B-6A98-4E18-B986-772AD3CC073F}" presName="hierChild3" presStyleCnt="0"/>
      <dgm:spPr/>
    </dgm:pt>
  </dgm:ptLst>
  <dgm:cxnLst>
    <dgm:cxn modelId="{A7E3220B-7AEF-4FDD-8E4F-5B5380A39E37}" type="presOf" srcId="{152D7F6F-9252-4892-8A53-E1F6461D3B01}" destId="{C88C1437-2D9B-4275-BD89-DE31452A58D6}" srcOrd="0" destOrd="0" presId="urn:microsoft.com/office/officeart/2005/8/layout/hierarchy1"/>
    <dgm:cxn modelId="{EA2D2320-2164-49BD-9943-BD8D7E0B9697}" type="presOf" srcId="{3AF43A57-4797-4241-9AAA-6F4F88C59820}" destId="{14C2A17C-4514-427D-AC2F-F28823F37F07}" srcOrd="0" destOrd="0" presId="urn:microsoft.com/office/officeart/2005/8/layout/hierarchy1"/>
    <dgm:cxn modelId="{454F0729-632E-4319-82EE-F6D5B2ABF82A}" type="presOf" srcId="{1688526A-E988-4AEA-B084-33EBFD6C8ED1}" destId="{50482523-CFC3-4213-B88E-0C819149927B}" srcOrd="0" destOrd="0" presId="urn:microsoft.com/office/officeart/2005/8/layout/hierarchy1"/>
    <dgm:cxn modelId="{FF03882E-F049-4B7B-8684-478C3AFA01F0}" srcId="{1865BE2E-9537-4241-A6D4-9B88CF77B7BF}" destId="{D7598D14-868C-48AC-A1AC-CAF82FE94550}" srcOrd="1" destOrd="0" parTransId="{3AF43A57-4797-4241-9AAA-6F4F88C59820}" sibTransId="{B02070BB-90B7-43D6-A327-43820DD6F586}"/>
    <dgm:cxn modelId="{13847F2F-164C-403E-83A9-3534B359407F}" type="presOf" srcId="{080CA3A2-49E2-495A-9A38-520F9A4A27D3}" destId="{66E54086-7577-44F4-8D6E-2AF8FC712347}" srcOrd="0" destOrd="0" presId="urn:microsoft.com/office/officeart/2005/8/layout/hierarchy1"/>
    <dgm:cxn modelId="{03E7703D-A606-4F7B-AFD3-D93632A941FF}" srcId="{1865BE2E-9537-4241-A6D4-9B88CF77B7BF}" destId="{CDE71018-C397-473C-8353-1281A6BA9868}" srcOrd="0" destOrd="0" parTransId="{152D7F6F-9252-4892-8A53-E1F6461D3B01}" sibTransId="{AFB6CB50-ECFB-4C55-99FE-111B43F47B35}"/>
    <dgm:cxn modelId="{6C83C37C-30E4-4588-8B06-FA501AD1E2A9}" type="presOf" srcId="{2FBF313B-6A98-4E18-B986-772AD3CC073F}" destId="{EA7701FE-BE7F-4E26-B098-6EB4644BB1C7}" srcOrd="0" destOrd="0" presId="urn:microsoft.com/office/officeart/2005/8/layout/hierarchy1"/>
    <dgm:cxn modelId="{D2B9A480-3C5C-494C-A7F4-7A7D345A7A43}" srcId="{080CA3A2-49E2-495A-9A38-520F9A4A27D3}" destId="{1865BE2E-9537-4241-A6D4-9B88CF77B7BF}" srcOrd="0" destOrd="0" parTransId="{33EEEF3A-7082-4391-A568-FDA76B4A093B}" sibTransId="{5D0F45AE-A7E2-4789-BCBA-FB4948B95775}"/>
    <dgm:cxn modelId="{787AB68E-545C-40E5-9E26-0419B14C8A59}" type="presOf" srcId="{1865BE2E-9537-4241-A6D4-9B88CF77B7BF}" destId="{A49F87DE-6632-4E04-B6EA-2931762816DD}" srcOrd="0" destOrd="0" presId="urn:microsoft.com/office/officeart/2005/8/layout/hierarchy1"/>
    <dgm:cxn modelId="{13EBA9AA-4A08-4FF6-A302-465E04F03869}" type="presOf" srcId="{D7598D14-868C-48AC-A1AC-CAF82FE94550}" destId="{85D258B0-F096-4BC8-81C9-C3CBFA415AAD}" srcOrd="0" destOrd="0" presId="urn:microsoft.com/office/officeart/2005/8/layout/hierarchy1"/>
    <dgm:cxn modelId="{6050AFAA-74D3-4F98-8FB6-149F9EB85056}" type="presOf" srcId="{CDE71018-C397-473C-8353-1281A6BA9868}" destId="{A1BF0856-E00D-44AC-A9B1-B5C8A45F01CC}" srcOrd="0" destOrd="0" presId="urn:microsoft.com/office/officeart/2005/8/layout/hierarchy1"/>
    <dgm:cxn modelId="{5DF0ADD3-A02B-4241-9EA1-F1A286B13CCD}" srcId="{1865BE2E-9537-4241-A6D4-9B88CF77B7BF}" destId="{2FBF313B-6A98-4E18-B986-772AD3CC073F}" srcOrd="2" destOrd="0" parTransId="{1688526A-E988-4AEA-B084-33EBFD6C8ED1}" sibTransId="{44D16FA9-4F0C-45D1-8E73-5051B7CC5C41}"/>
    <dgm:cxn modelId="{6A6E798C-5E11-4576-9206-D4AA0AD45A7F}" type="presParOf" srcId="{66E54086-7577-44F4-8D6E-2AF8FC712347}" destId="{54D91A41-37D3-4D63-BD2F-3F251EDCBE9C}" srcOrd="0" destOrd="0" presId="urn:microsoft.com/office/officeart/2005/8/layout/hierarchy1"/>
    <dgm:cxn modelId="{E41D5B2F-D11B-4616-83F8-FC6B09043BAF}" type="presParOf" srcId="{54D91A41-37D3-4D63-BD2F-3F251EDCBE9C}" destId="{A47055DE-8BC9-4431-B2B2-4ED60FA3CCD1}" srcOrd="0" destOrd="0" presId="urn:microsoft.com/office/officeart/2005/8/layout/hierarchy1"/>
    <dgm:cxn modelId="{1B16ABEF-51B0-4D90-AAA8-F8B5CF430FCD}" type="presParOf" srcId="{A47055DE-8BC9-4431-B2B2-4ED60FA3CCD1}" destId="{01F0EA11-D470-4179-AC9E-8865B1485810}" srcOrd="0" destOrd="0" presId="urn:microsoft.com/office/officeart/2005/8/layout/hierarchy1"/>
    <dgm:cxn modelId="{12F7262A-44C9-49FC-8E82-9DDC118DBEE8}" type="presParOf" srcId="{A47055DE-8BC9-4431-B2B2-4ED60FA3CCD1}" destId="{A49F87DE-6632-4E04-B6EA-2931762816DD}" srcOrd="1" destOrd="0" presId="urn:microsoft.com/office/officeart/2005/8/layout/hierarchy1"/>
    <dgm:cxn modelId="{406A3A9F-6F5D-4B3E-84EA-6084534E8F61}" type="presParOf" srcId="{54D91A41-37D3-4D63-BD2F-3F251EDCBE9C}" destId="{4486F61E-0AC3-4789-BC93-E404A1D49381}" srcOrd="1" destOrd="0" presId="urn:microsoft.com/office/officeart/2005/8/layout/hierarchy1"/>
    <dgm:cxn modelId="{83968DCD-7714-4591-B88E-D749A918A0A3}" type="presParOf" srcId="{4486F61E-0AC3-4789-BC93-E404A1D49381}" destId="{C88C1437-2D9B-4275-BD89-DE31452A58D6}" srcOrd="0" destOrd="0" presId="urn:microsoft.com/office/officeart/2005/8/layout/hierarchy1"/>
    <dgm:cxn modelId="{458C80ED-0932-4762-B7AE-B2E45E913F53}" type="presParOf" srcId="{4486F61E-0AC3-4789-BC93-E404A1D49381}" destId="{00C48D39-B552-4E22-ABDA-65411997B7E1}" srcOrd="1" destOrd="0" presId="urn:microsoft.com/office/officeart/2005/8/layout/hierarchy1"/>
    <dgm:cxn modelId="{AE950548-8C7F-4219-BA7B-BB875512D0A1}" type="presParOf" srcId="{00C48D39-B552-4E22-ABDA-65411997B7E1}" destId="{85497E40-7482-4414-AB97-C78E42DFAEE4}" srcOrd="0" destOrd="0" presId="urn:microsoft.com/office/officeart/2005/8/layout/hierarchy1"/>
    <dgm:cxn modelId="{0E0741DA-7696-4200-9332-276060E2EE3D}" type="presParOf" srcId="{85497E40-7482-4414-AB97-C78E42DFAEE4}" destId="{7F1707C3-EAD9-49D3-8508-8D989F81BAF9}" srcOrd="0" destOrd="0" presId="urn:microsoft.com/office/officeart/2005/8/layout/hierarchy1"/>
    <dgm:cxn modelId="{E36DFD96-41E9-46F2-B560-315009DEC114}" type="presParOf" srcId="{85497E40-7482-4414-AB97-C78E42DFAEE4}" destId="{A1BF0856-E00D-44AC-A9B1-B5C8A45F01CC}" srcOrd="1" destOrd="0" presId="urn:microsoft.com/office/officeart/2005/8/layout/hierarchy1"/>
    <dgm:cxn modelId="{12FD9205-A8F6-431F-8A87-82ACF0F2A52D}" type="presParOf" srcId="{00C48D39-B552-4E22-ABDA-65411997B7E1}" destId="{51479EE2-CDC3-442E-90AD-267F7E0C4082}" srcOrd="1" destOrd="0" presId="urn:microsoft.com/office/officeart/2005/8/layout/hierarchy1"/>
    <dgm:cxn modelId="{636724C2-B2BF-4BD2-96B3-F3696F308AC6}" type="presParOf" srcId="{4486F61E-0AC3-4789-BC93-E404A1D49381}" destId="{14C2A17C-4514-427D-AC2F-F28823F37F07}" srcOrd="2" destOrd="0" presId="urn:microsoft.com/office/officeart/2005/8/layout/hierarchy1"/>
    <dgm:cxn modelId="{21B1249E-0C22-479E-9D62-DA681E21D141}" type="presParOf" srcId="{4486F61E-0AC3-4789-BC93-E404A1D49381}" destId="{EF51A519-B93F-458C-AB0E-9B2697EDC184}" srcOrd="3" destOrd="0" presId="urn:microsoft.com/office/officeart/2005/8/layout/hierarchy1"/>
    <dgm:cxn modelId="{3EF359BD-57AA-4135-9833-1A9A3A54A3D1}" type="presParOf" srcId="{EF51A519-B93F-458C-AB0E-9B2697EDC184}" destId="{8A0EBAED-D6F3-4955-A2B4-234E95C144E6}" srcOrd="0" destOrd="0" presId="urn:microsoft.com/office/officeart/2005/8/layout/hierarchy1"/>
    <dgm:cxn modelId="{3491E870-5432-4115-8BBE-CEBD335F940C}" type="presParOf" srcId="{8A0EBAED-D6F3-4955-A2B4-234E95C144E6}" destId="{D539C075-162D-40D4-ABD9-FFBF30B70B2C}" srcOrd="0" destOrd="0" presId="urn:microsoft.com/office/officeart/2005/8/layout/hierarchy1"/>
    <dgm:cxn modelId="{6421AA70-B89C-4F38-B5E8-201934BF8DAA}" type="presParOf" srcId="{8A0EBAED-D6F3-4955-A2B4-234E95C144E6}" destId="{85D258B0-F096-4BC8-81C9-C3CBFA415AAD}" srcOrd="1" destOrd="0" presId="urn:microsoft.com/office/officeart/2005/8/layout/hierarchy1"/>
    <dgm:cxn modelId="{C12983C2-BCEF-496B-AE4A-51B056030FB0}" type="presParOf" srcId="{EF51A519-B93F-458C-AB0E-9B2697EDC184}" destId="{FD6DEE29-9017-4B73-A43D-021ECE5338E6}" srcOrd="1" destOrd="0" presId="urn:microsoft.com/office/officeart/2005/8/layout/hierarchy1"/>
    <dgm:cxn modelId="{27A04942-FD5C-4A5E-8D0D-76ECC14D6588}" type="presParOf" srcId="{4486F61E-0AC3-4789-BC93-E404A1D49381}" destId="{50482523-CFC3-4213-B88E-0C819149927B}" srcOrd="4" destOrd="0" presId="urn:microsoft.com/office/officeart/2005/8/layout/hierarchy1"/>
    <dgm:cxn modelId="{E8AE246A-8200-4CD0-B9FC-3BEEE7429DC4}" type="presParOf" srcId="{4486F61E-0AC3-4789-BC93-E404A1D49381}" destId="{F260323A-A1EC-4889-90A8-E0AA2B84FC8E}" srcOrd="5" destOrd="0" presId="urn:microsoft.com/office/officeart/2005/8/layout/hierarchy1"/>
    <dgm:cxn modelId="{0AAE1E26-C25B-447C-8A5F-BB3D19791200}" type="presParOf" srcId="{F260323A-A1EC-4889-90A8-E0AA2B84FC8E}" destId="{DBF535D1-F064-4100-A16B-860F7450C733}" srcOrd="0" destOrd="0" presId="urn:microsoft.com/office/officeart/2005/8/layout/hierarchy1"/>
    <dgm:cxn modelId="{AC08FF89-4DC9-4010-A034-95278C5302CE}" type="presParOf" srcId="{DBF535D1-F064-4100-A16B-860F7450C733}" destId="{DF0B7A78-A5D2-4E51-B527-BD2495B7E591}" srcOrd="0" destOrd="0" presId="urn:microsoft.com/office/officeart/2005/8/layout/hierarchy1"/>
    <dgm:cxn modelId="{A7EB5593-6DE1-4193-A584-D9427D5CFC0B}" type="presParOf" srcId="{DBF535D1-F064-4100-A16B-860F7450C733}" destId="{EA7701FE-BE7F-4E26-B098-6EB4644BB1C7}" srcOrd="1" destOrd="0" presId="urn:microsoft.com/office/officeart/2005/8/layout/hierarchy1"/>
    <dgm:cxn modelId="{F72065E0-17A3-4CB7-BA3E-D5AA2D567431}" type="presParOf" srcId="{F260323A-A1EC-4889-90A8-E0AA2B84FC8E}" destId="{7E4F7AB6-3AFB-448F-8424-128C2858B36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E3C64B-F815-4F56-8FCA-61BD563D890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CAEB17F-5AD1-49D8-AA59-4D52287EB18F}">
      <dgm:prSet phldrT="[Texto]" custT="1"/>
      <dgm:spPr/>
      <dgm:t>
        <a:bodyPr/>
        <a:lstStyle/>
        <a:p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POESÍA SOCIAL</a:t>
          </a:r>
        </a:p>
      </dgm:t>
    </dgm:pt>
    <dgm:pt modelId="{F48EF997-6EC1-4790-9AA9-A9675CC0C1DB}" type="parTrans" cxnId="{90BDE9CF-3668-4C7F-911A-1A872D70ECC3}">
      <dgm:prSet/>
      <dgm:spPr/>
      <dgm:t>
        <a:bodyPr/>
        <a:lstStyle/>
        <a:p>
          <a:endParaRPr lang="es-ES"/>
        </a:p>
      </dgm:t>
    </dgm:pt>
    <dgm:pt modelId="{8670033E-B375-49D9-8CEA-CAC951B3A75D}" type="sibTrans" cxnId="{90BDE9CF-3668-4C7F-911A-1A872D70ECC3}">
      <dgm:prSet/>
      <dgm:spPr/>
      <dgm:t>
        <a:bodyPr/>
        <a:lstStyle/>
        <a:p>
          <a:endParaRPr lang="es-ES"/>
        </a:p>
      </dgm:t>
    </dgm:pt>
    <dgm:pt modelId="{360533F0-AE32-48D0-805B-28A552810D36}">
      <dgm:prSet phldrT="[Texto]" custT="1"/>
      <dgm:spPr/>
      <dgm:t>
        <a:bodyPr/>
        <a:lstStyle/>
        <a:p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Poesía: herramienta  para transformar la realidad política y social y destinada a la mayoría</a:t>
          </a:r>
        </a:p>
      </dgm:t>
    </dgm:pt>
    <dgm:pt modelId="{46925CCE-887A-45B0-8A8E-826535C6C71B}" type="parTrans" cxnId="{157CEF24-D35B-49AF-99D3-5ACBAF534B25}">
      <dgm:prSet/>
      <dgm:spPr/>
      <dgm:t>
        <a:bodyPr/>
        <a:lstStyle/>
        <a:p>
          <a:endParaRPr lang="es-ES"/>
        </a:p>
      </dgm:t>
    </dgm:pt>
    <dgm:pt modelId="{BB0495B8-C99F-41FE-9E24-ACF62E9F3D21}" type="sibTrans" cxnId="{157CEF24-D35B-49AF-99D3-5ACBAF534B25}">
      <dgm:prSet/>
      <dgm:spPr/>
      <dgm:t>
        <a:bodyPr/>
        <a:lstStyle/>
        <a:p>
          <a:endParaRPr lang="es-ES"/>
        </a:p>
      </dgm:t>
    </dgm:pt>
    <dgm:pt modelId="{E77FCD7D-9D77-4840-8CC8-DF854F8C979D}">
      <dgm:prSet phldrT="[Texto]" custT="1"/>
      <dgm:spPr/>
      <dgm:t>
        <a:bodyPr/>
        <a:lstStyle/>
        <a:p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Precursor: Miguel Hernández</a:t>
          </a:r>
        </a:p>
        <a:p>
          <a:r>
            <a:rPr lang="es-ES" sz="1400" i="1" dirty="0">
              <a:latin typeface="Arial" panose="020B0604020202020204" pitchFamily="34" charset="0"/>
              <a:cs typeface="Arial" panose="020B0604020202020204" pitchFamily="34" charset="0"/>
            </a:rPr>
            <a:t>Viento del pueblo</a:t>
          </a:r>
        </a:p>
        <a:p>
          <a:r>
            <a:rPr lang="es-ES" sz="1400" i="1" dirty="0">
              <a:latin typeface="Arial" panose="020B0604020202020204" pitchFamily="34" charset="0"/>
              <a:cs typeface="Arial" panose="020B0604020202020204" pitchFamily="34" charset="0"/>
            </a:rPr>
            <a:t>El hombre acecha</a:t>
          </a:r>
        </a:p>
      </dgm:t>
    </dgm:pt>
    <dgm:pt modelId="{DDCAC73B-6AE6-4C57-B0C9-46D966CB2895}" type="parTrans" cxnId="{658C0652-F50D-4511-A4BD-DFB34770B239}">
      <dgm:prSet/>
      <dgm:spPr/>
      <dgm:t>
        <a:bodyPr/>
        <a:lstStyle/>
        <a:p>
          <a:endParaRPr lang="es-ES"/>
        </a:p>
      </dgm:t>
    </dgm:pt>
    <dgm:pt modelId="{2C5CAD44-B6EE-44BB-9D82-2AD96C312D18}" type="sibTrans" cxnId="{658C0652-F50D-4511-A4BD-DFB34770B239}">
      <dgm:prSet/>
      <dgm:spPr/>
      <dgm:t>
        <a:bodyPr/>
        <a:lstStyle/>
        <a:p>
          <a:endParaRPr lang="es-ES"/>
        </a:p>
      </dgm:t>
    </dgm:pt>
    <dgm:pt modelId="{50F022B0-C91E-42AC-A298-5F4FCB0FFAD2}">
      <dgm:prSet custT="1"/>
      <dgm:spPr/>
      <dgm:t>
        <a:bodyPr/>
        <a:lstStyle/>
        <a:p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Poesía que denuncia las desigualdades sociales  y la falta de libertad política durante el franquismo</a:t>
          </a:r>
        </a:p>
      </dgm:t>
    </dgm:pt>
    <dgm:pt modelId="{CA951F14-2383-4196-BEE0-B383D63C55DE}" type="parTrans" cxnId="{17FA7147-8DF9-4B0B-9A1B-550053D0E853}">
      <dgm:prSet/>
      <dgm:spPr/>
      <dgm:t>
        <a:bodyPr/>
        <a:lstStyle/>
        <a:p>
          <a:endParaRPr lang="es-ES"/>
        </a:p>
      </dgm:t>
    </dgm:pt>
    <dgm:pt modelId="{EBBB87C6-E284-464C-BEEE-CBAB57D12284}" type="sibTrans" cxnId="{17FA7147-8DF9-4B0B-9A1B-550053D0E853}">
      <dgm:prSet/>
      <dgm:spPr/>
      <dgm:t>
        <a:bodyPr/>
        <a:lstStyle/>
        <a:p>
          <a:endParaRPr lang="es-ES"/>
        </a:p>
      </dgm:t>
    </dgm:pt>
    <dgm:pt modelId="{C7DA75B1-3E0B-4CEA-80A9-75D5008CC267}">
      <dgm:prSet custT="1"/>
      <dgm:spPr/>
      <dgm:t>
        <a:bodyPr/>
        <a:lstStyle/>
        <a:p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Autores: </a:t>
          </a:r>
        </a:p>
        <a:p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Blas de Otero</a:t>
          </a:r>
        </a:p>
        <a:p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Gabriel Celaya</a:t>
          </a:r>
        </a:p>
        <a:p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José Hierro</a:t>
          </a:r>
        </a:p>
      </dgm:t>
    </dgm:pt>
    <dgm:pt modelId="{5C6765B4-DB1D-4CEB-A05A-58F9B36A6318}" type="parTrans" cxnId="{28B3E983-5713-4770-BEAC-16218130A302}">
      <dgm:prSet/>
      <dgm:spPr/>
      <dgm:t>
        <a:bodyPr/>
        <a:lstStyle/>
        <a:p>
          <a:endParaRPr lang="es-ES"/>
        </a:p>
      </dgm:t>
    </dgm:pt>
    <dgm:pt modelId="{FCA0904F-4DD3-4A4D-9E2F-1982C9873C90}" type="sibTrans" cxnId="{28B3E983-5713-4770-BEAC-16218130A302}">
      <dgm:prSet/>
      <dgm:spPr/>
      <dgm:t>
        <a:bodyPr/>
        <a:lstStyle/>
        <a:p>
          <a:endParaRPr lang="es-ES"/>
        </a:p>
      </dgm:t>
    </dgm:pt>
    <dgm:pt modelId="{340E5008-725E-4EAB-BD05-A32DF51E7625}">
      <dgm:prSet custT="1"/>
      <dgm:spPr/>
      <dgm:t>
        <a:bodyPr/>
        <a:lstStyle/>
        <a:p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Importa más el contenido que la forma</a:t>
          </a:r>
        </a:p>
      </dgm:t>
    </dgm:pt>
    <dgm:pt modelId="{AAE9347D-EE35-4459-B3BF-C83140DC9EB0}" type="parTrans" cxnId="{8241DF06-43A6-4DDE-8510-9C0B2B69E53B}">
      <dgm:prSet/>
      <dgm:spPr/>
      <dgm:t>
        <a:bodyPr/>
        <a:lstStyle/>
        <a:p>
          <a:endParaRPr lang="es-ES"/>
        </a:p>
      </dgm:t>
    </dgm:pt>
    <dgm:pt modelId="{A6EB2762-3A0B-4142-BA21-9D77E8269F1C}" type="sibTrans" cxnId="{8241DF06-43A6-4DDE-8510-9C0B2B69E53B}">
      <dgm:prSet/>
      <dgm:spPr/>
      <dgm:t>
        <a:bodyPr/>
        <a:lstStyle/>
        <a:p>
          <a:endParaRPr lang="es-ES"/>
        </a:p>
      </dgm:t>
    </dgm:pt>
    <dgm:pt modelId="{E7DB89E1-FD41-4E07-999E-2FA20723FF7A}" type="pres">
      <dgm:prSet presAssocID="{71E3C64B-F815-4F56-8FCA-61BD563D890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8AFCA24-7468-47A9-BF4F-C665788CC1FB}" type="pres">
      <dgm:prSet presAssocID="{5CAEB17F-5AD1-49D8-AA59-4D52287EB18F}" presName="hierRoot1" presStyleCnt="0"/>
      <dgm:spPr/>
    </dgm:pt>
    <dgm:pt modelId="{B1EF1B23-8ADB-4969-B788-BBB67897DB3A}" type="pres">
      <dgm:prSet presAssocID="{5CAEB17F-5AD1-49D8-AA59-4D52287EB18F}" presName="composite" presStyleCnt="0"/>
      <dgm:spPr/>
    </dgm:pt>
    <dgm:pt modelId="{E0D9862B-6830-479B-B845-B8BD4745510E}" type="pres">
      <dgm:prSet presAssocID="{5CAEB17F-5AD1-49D8-AA59-4D52287EB18F}" presName="background" presStyleLbl="node0" presStyleIdx="0" presStyleCnt="1"/>
      <dgm:spPr/>
    </dgm:pt>
    <dgm:pt modelId="{7E09ADFA-EEFC-40BC-A528-014D601CBF40}" type="pres">
      <dgm:prSet presAssocID="{5CAEB17F-5AD1-49D8-AA59-4D52287EB18F}" presName="text" presStyleLbl="fgAcc0" presStyleIdx="0" presStyleCnt="1">
        <dgm:presLayoutVars>
          <dgm:chPref val="3"/>
        </dgm:presLayoutVars>
      </dgm:prSet>
      <dgm:spPr/>
    </dgm:pt>
    <dgm:pt modelId="{7AAC6DDF-C9EF-4E02-862B-F58E57777785}" type="pres">
      <dgm:prSet presAssocID="{5CAEB17F-5AD1-49D8-AA59-4D52287EB18F}" presName="hierChild2" presStyleCnt="0"/>
      <dgm:spPr/>
    </dgm:pt>
    <dgm:pt modelId="{9E698D2B-3FF9-4C2C-BE8E-06642B14F433}" type="pres">
      <dgm:prSet presAssocID="{CA951F14-2383-4196-BEE0-B383D63C55DE}" presName="Name10" presStyleLbl="parChTrans1D2" presStyleIdx="0" presStyleCnt="5"/>
      <dgm:spPr/>
    </dgm:pt>
    <dgm:pt modelId="{C022C5F1-1AAF-41F5-8040-F0FA9513EBD9}" type="pres">
      <dgm:prSet presAssocID="{50F022B0-C91E-42AC-A298-5F4FCB0FFAD2}" presName="hierRoot2" presStyleCnt="0"/>
      <dgm:spPr/>
    </dgm:pt>
    <dgm:pt modelId="{28F46676-8CAE-4721-B7EF-300BB63551A5}" type="pres">
      <dgm:prSet presAssocID="{50F022B0-C91E-42AC-A298-5F4FCB0FFAD2}" presName="composite2" presStyleCnt="0"/>
      <dgm:spPr/>
    </dgm:pt>
    <dgm:pt modelId="{30B3DB89-998F-46FF-92AF-242F97B616B9}" type="pres">
      <dgm:prSet presAssocID="{50F022B0-C91E-42AC-A298-5F4FCB0FFAD2}" presName="background2" presStyleLbl="node2" presStyleIdx="0" presStyleCnt="5"/>
      <dgm:spPr/>
    </dgm:pt>
    <dgm:pt modelId="{6BB65EA8-DA7B-475A-9C11-C2CC287C6ADE}" type="pres">
      <dgm:prSet presAssocID="{50F022B0-C91E-42AC-A298-5F4FCB0FFAD2}" presName="text2" presStyleLbl="fgAcc2" presStyleIdx="0" presStyleCnt="5" custScaleY="152215">
        <dgm:presLayoutVars>
          <dgm:chPref val="3"/>
        </dgm:presLayoutVars>
      </dgm:prSet>
      <dgm:spPr/>
    </dgm:pt>
    <dgm:pt modelId="{E035F579-AE40-4297-94E4-640B644AAD3F}" type="pres">
      <dgm:prSet presAssocID="{50F022B0-C91E-42AC-A298-5F4FCB0FFAD2}" presName="hierChild3" presStyleCnt="0"/>
      <dgm:spPr/>
    </dgm:pt>
    <dgm:pt modelId="{DF9FF8CA-1D47-44F1-8A0D-E778E9665AE5}" type="pres">
      <dgm:prSet presAssocID="{46925CCE-887A-45B0-8A8E-826535C6C71B}" presName="Name10" presStyleLbl="parChTrans1D2" presStyleIdx="1" presStyleCnt="5"/>
      <dgm:spPr/>
    </dgm:pt>
    <dgm:pt modelId="{CD7F07AB-58F0-4344-B001-4D7D49DA8C17}" type="pres">
      <dgm:prSet presAssocID="{360533F0-AE32-48D0-805B-28A552810D36}" presName="hierRoot2" presStyleCnt="0"/>
      <dgm:spPr/>
    </dgm:pt>
    <dgm:pt modelId="{7DBDAF10-F95D-4F25-B0CA-9ABEA1FDF19D}" type="pres">
      <dgm:prSet presAssocID="{360533F0-AE32-48D0-805B-28A552810D36}" presName="composite2" presStyleCnt="0"/>
      <dgm:spPr/>
    </dgm:pt>
    <dgm:pt modelId="{DECD2FEB-3212-435F-9724-9E529CD15340}" type="pres">
      <dgm:prSet presAssocID="{360533F0-AE32-48D0-805B-28A552810D36}" presName="background2" presStyleLbl="node2" presStyleIdx="1" presStyleCnt="5"/>
      <dgm:spPr/>
    </dgm:pt>
    <dgm:pt modelId="{DE194FB7-05AA-48FE-9206-AD9F92A5E25A}" type="pres">
      <dgm:prSet presAssocID="{360533F0-AE32-48D0-805B-28A552810D36}" presName="text2" presStyleLbl="fgAcc2" presStyleIdx="1" presStyleCnt="5" custScaleY="138764">
        <dgm:presLayoutVars>
          <dgm:chPref val="3"/>
        </dgm:presLayoutVars>
      </dgm:prSet>
      <dgm:spPr/>
    </dgm:pt>
    <dgm:pt modelId="{66BDADF5-E50D-4BA9-8FED-4F441E317234}" type="pres">
      <dgm:prSet presAssocID="{360533F0-AE32-48D0-805B-28A552810D36}" presName="hierChild3" presStyleCnt="0"/>
      <dgm:spPr/>
    </dgm:pt>
    <dgm:pt modelId="{D2ACEFC1-67EB-4C74-A011-201896DFA548}" type="pres">
      <dgm:prSet presAssocID="{AAE9347D-EE35-4459-B3BF-C83140DC9EB0}" presName="Name10" presStyleLbl="parChTrans1D2" presStyleIdx="2" presStyleCnt="5"/>
      <dgm:spPr/>
    </dgm:pt>
    <dgm:pt modelId="{E4B2A151-D474-422A-AB3B-5224E575D225}" type="pres">
      <dgm:prSet presAssocID="{340E5008-725E-4EAB-BD05-A32DF51E7625}" presName="hierRoot2" presStyleCnt="0"/>
      <dgm:spPr/>
    </dgm:pt>
    <dgm:pt modelId="{B06232E5-0C28-44C5-816D-86B1545EE484}" type="pres">
      <dgm:prSet presAssocID="{340E5008-725E-4EAB-BD05-A32DF51E7625}" presName="composite2" presStyleCnt="0"/>
      <dgm:spPr/>
    </dgm:pt>
    <dgm:pt modelId="{EEE025D4-02F7-499F-B93E-A664159BA2DF}" type="pres">
      <dgm:prSet presAssocID="{340E5008-725E-4EAB-BD05-A32DF51E7625}" presName="background2" presStyleLbl="node2" presStyleIdx="2" presStyleCnt="5"/>
      <dgm:spPr/>
    </dgm:pt>
    <dgm:pt modelId="{9846D81F-99F7-4C6C-B8BD-C8A96168F323}" type="pres">
      <dgm:prSet presAssocID="{340E5008-725E-4EAB-BD05-A32DF51E7625}" presName="text2" presStyleLbl="fgAcc2" presStyleIdx="2" presStyleCnt="5" custScaleY="132220">
        <dgm:presLayoutVars>
          <dgm:chPref val="3"/>
        </dgm:presLayoutVars>
      </dgm:prSet>
      <dgm:spPr/>
    </dgm:pt>
    <dgm:pt modelId="{470C7754-4FED-46B9-9D9C-F2C75A27C0A5}" type="pres">
      <dgm:prSet presAssocID="{340E5008-725E-4EAB-BD05-A32DF51E7625}" presName="hierChild3" presStyleCnt="0"/>
      <dgm:spPr/>
    </dgm:pt>
    <dgm:pt modelId="{9430E5E1-4301-4473-858E-A1B26167CB34}" type="pres">
      <dgm:prSet presAssocID="{DDCAC73B-6AE6-4C57-B0C9-46D966CB2895}" presName="Name10" presStyleLbl="parChTrans1D2" presStyleIdx="3" presStyleCnt="5"/>
      <dgm:spPr/>
    </dgm:pt>
    <dgm:pt modelId="{09C4228A-2147-4C1A-9DCF-EAA5CEA6397E}" type="pres">
      <dgm:prSet presAssocID="{E77FCD7D-9D77-4840-8CC8-DF854F8C979D}" presName="hierRoot2" presStyleCnt="0"/>
      <dgm:spPr/>
    </dgm:pt>
    <dgm:pt modelId="{D4F9883E-4153-4A95-A3E9-39FC75CA290A}" type="pres">
      <dgm:prSet presAssocID="{E77FCD7D-9D77-4840-8CC8-DF854F8C979D}" presName="composite2" presStyleCnt="0"/>
      <dgm:spPr/>
    </dgm:pt>
    <dgm:pt modelId="{178AD830-C89F-441A-8C29-C697626E1CB6}" type="pres">
      <dgm:prSet presAssocID="{E77FCD7D-9D77-4840-8CC8-DF854F8C979D}" presName="background2" presStyleLbl="node2" presStyleIdx="3" presStyleCnt="5"/>
      <dgm:spPr/>
    </dgm:pt>
    <dgm:pt modelId="{0746BF0A-CAC5-4069-AD0C-7D623A8AA1E7}" type="pres">
      <dgm:prSet presAssocID="{E77FCD7D-9D77-4840-8CC8-DF854F8C979D}" presName="text2" presStyleLbl="fgAcc2" presStyleIdx="3" presStyleCnt="5" custScaleY="136663">
        <dgm:presLayoutVars>
          <dgm:chPref val="3"/>
        </dgm:presLayoutVars>
      </dgm:prSet>
      <dgm:spPr/>
    </dgm:pt>
    <dgm:pt modelId="{B9731BDB-D052-4BE7-8A6F-8DFA1C2793B2}" type="pres">
      <dgm:prSet presAssocID="{E77FCD7D-9D77-4840-8CC8-DF854F8C979D}" presName="hierChild3" presStyleCnt="0"/>
      <dgm:spPr/>
    </dgm:pt>
    <dgm:pt modelId="{8F6DE755-C59B-4BA6-9568-577AAAC19302}" type="pres">
      <dgm:prSet presAssocID="{5C6765B4-DB1D-4CEB-A05A-58F9B36A6318}" presName="Name10" presStyleLbl="parChTrans1D2" presStyleIdx="4" presStyleCnt="5"/>
      <dgm:spPr/>
    </dgm:pt>
    <dgm:pt modelId="{1AB400B2-C31F-4083-9E7E-661827DF287A}" type="pres">
      <dgm:prSet presAssocID="{C7DA75B1-3E0B-4CEA-80A9-75D5008CC267}" presName="hierRoot2" presStyleCnt="0"/>
      <dgm:spPr/>
    </dgm:pt>
    <dgm:pt modelId="{E9F041C6-ED65-4967-8DD0-E1E9AD59E8E5}" type="pres">
      <dgm:prSet presAssocID="{C7DA75B1-3E0B-4CEA-80A9-75D5008CC267}" presName="composite2" presStyleCnt="0"/>
      <dgm:spPr/>
    </dgm:pt>
    <dgm:pt modelId="{E51E4911-EC68-4EC5-9CEE-BB1A252B7BBF}" type="pres">
      <dgm:prSet presAssocID="{C7DA75B1-3E0B-4CEA-80A9-75D5008CC267}" presName="background2" presStyleLbl="node2" presStyleIdx="4" presStyleCnt="5"/>
      <dgm:spPr/>
    </dgm:pt>
    <dgm:pt modelId="{DFF4ACDE-D24D-4210-AC3E-04B83ACD32FE}" type="pres">
      <dgm:prSet presAssocID="{C7DA75B1-3E0B-4CEA-80A9-75D5008CC267}" presName="text2" presStyleLbl="fgAcc2" presStyleIdx="4" presStyleCnt="5" custScaleY="128881">
        <dgm:presLayoutVars>
          <dgm:chPref val="3"/>
        </dgm:presLayoutVars>
      </dgm:prSet>
      <dgm:spPr/>
    </dgm:pt>
    <dgm:pt modelId="{0397A55C-21EE-46C8-9A13-859823588E4A}" type="pres">
      <dgm:prSet presAssocID="{C7DA75B1-3E0B-4CEA-80A9-75D5008CC267}" presName="hierChild3" presStyleCnt="0"/>
      <dgm:spPr/>
    </dgm:pt>
  </dgm:ptLst>
  <dgm:cxnLst>
    <dgm:cxn modelId="{63169A00-656C-4382-8C11-9BC554AC60BC}" type="presOf" srcId="{CA951F14-2383-4196-BEE0-B383D63C55DE}" destId="{9E698D2B-3FF9-4C2C-BE8E-06642B14F433}" srcOrd="0" destOrd="0" presId="urn:microsoft.com/office/officeart/2005/8/layout/hierarchy1"/>
    <dgm:cxn modelId="{8241DF06-43A6-4DDE-8510-9C0B2B69E53B}" srcId="{5CAEB17F-5AD1-49D8-AA59-4D52287EB18F}" destId="{340E5008-725E-4EAB-BD05-A32DF51E7625}" srcOrd="2" destOrd="0" parTransId="{AAE9347D-EE35-4459-B3BF-C83140DC9EB0}" sibTransId="{A6EB2762-3A0B-4142-BA21-9D77E8269F1C}"/>
    <dgm:cxn modelId="{9AEC4A0C-5ADB-41C3-B798-2A78DB7A4DBB}" type="presOf" srcId="{50F022B0-C91E-42AC-A298-5F4FCB0FFAD2}" destId="{6BB65EA8-DA7B-475A-9C11-C2CC287C6ADE}" srcOrd="0" destOrd="0" presId="urn:microsoft.com/office/officeart/2005/8/layout/hierarchy1"/>
    <dgm:cxn modelId="{FD91410E-B788-460B-A01B-DF7F9B3EAC4A}" type="presOf" srcId="{C7DA75B1-3E0B-4CEA-80A9-75D5008CC267}" destId="{DFF4ACDE-D24D-4210-AC3E-04B83ACD32FE}" srcOrd="0" destOrd="0" presId="urn:microsoft.com/office/officeart/2005/8/layout/hierarchy1"/>
    <dgm:cxn modelId="{CB7F3815-57A3-4B58-AF76-21CD759A3FE0}" type="presOf" srcId="{46925CCE-887A-45B0-8A8E-826535C6C71B}" destId="{DF9FF8CA-1D47-44F1-8A0D-E778E9665AE5}" srcOrd="0" destOrd="0" presId="urn:microsoft.com/office/officeart/2005/8/layout/hierarchy1"/>
    <dgm:cxn modelId="{157CEF24-D35B-49AF-99D3-5ACBAF534B25}" srcId="{5CAEB17F-5AD1-49D8-AA59-4D52287EB18F}" destId="{360533F0-AE32-48D0-805B-28A552810D36}" srcOrd="1" destOrd="0" parTransId="{46925CCE-887A-45B0-8A8E-826535C6C71B}" sibTransId="{BB0495B8-C99F-41FE-9E24-ACF62E9F3D21}"/>
    <dgm:cxn modelId="{17FA7147-8DF9-4B0B-9A1B-550053D0E853}" srcId="{5CAEB17F-5AD1-49D8-AA59-4D52287EB18F}" destId="{50F022B0-C91E-42AC-A298-5F4FCB0FFAD2}" srcOrd="0" destOrd="0" parTransId="{CA951F14-2383-4196-BEE0-B383D63C55DE}" sibTransId="{EBBB87C6-E284-464C-BEEE-CBAB57D12284}"/>
    <dgm:cxn modelId="{9BF2F667-2B4A-44A6-B524-6ED2C75D4D7C}" type="presOf" srcId="{E77FCD7D-9D77-4840-8CC8-DF854F8C979D}" destId="{0746BF0A-CAC5-4069-AD0C-7D623A8AA1E7}" srcOrd="0" destOrd="0" presId="urn:microsoft.com/office/officeart/2005/8/layout/hierarchy1"/>
    <dgm:cxn modelId="{658C0652-F50D-4511-A4BD-DFB34770B239}" srcId="{5CAEB17F-5AD1-49D8-AA59-4D52287EB18F}" destId="{E77FCD7D-9D77-4840-8CC8-DF854F8C979D}" srcOrd="3" destOrd="0" parTransId="{DDCAC73B-6AE6-4C57-B0C9-46D966CB2895}" sibTransId="{2C5CAD44-B6EE-44BB-9D82-2AD96C312D18}"/>
    <dgm:cxn modelId="{B21D547A-F63D-472A-856D-B09C44B50910}" type="presOf" srcId="{DDCAC73B-6AE6-4C57-B0C9-46D966CB2895}" destId="{9430E5E1-4301-4473-858E-A1B26167CB34}" srcOrd="0" destOrd="0" presId="urn:microsoft.com/office/officeart/2005/8/layout/hierarchy1"/>
    <dgm:cxn modelId="{28B3E983-5713-4770-BEAC-16218130A302}" srcId="{5CAEB17F-5AD1-49D8-AA59-4D52287EB18F}" destId="{C7DA75B1-3E0B-4CEA-80A9-75D5008CC267}" srcOrd="4" destOrd="0" parTransId="{5C6765B4-DB1D-4CEB-A05A-58F9B36A6318}" sibTransId="{FCA0904F-4DD3-4A4D-9E2F-1982C9873C90}"/>
    <dgm:cxn modelId="{3AC7378C-514B-4F19-B776-E89DB517D4DD}" type="presOf" srcId="{5CAEB17F-5AD1-49D8-AA59-4D52287EB18F}" destId="{7E09ADFA-EEFC-40BC-A528-014D601CBF40}" srcOrd="0" destOrd="0" presId="urn:microsoft.com/office/officeart/2005/8/layout/hierarchy1"/>
    <dgm:cxn modelId="{31A4C798-A830-4E4C-9E37-3146F3DCF614}" type="presOf" srcId="{71E3C64B-F815-4F56-8FCA-61BD563D8909}" destId="{E7DB89E1-FD41-4E07-999E-2FA20723FF7A}" srcOrd="0" destOrd="0" presId="urn:microsoft.com/office/officeart/2005/8/layout/hierarchy1"/>
    <dgm:cxn modelId="{90BDE9CF-3668-4C7F-911A-1A872D70ECC3}" srcId="{71E3C64B-F815-4F56-8FCA-61BD563D8909}" destId="{5CAEB17F-5AD1-49D8-AA59-4D52287EB18F}" srcOrd="0" destOrd="0" parTransId="{F48EF997-6EC1-4790-9AA9-A9675CC0C1DB}" sibTransId="{8670033E-B375-49D9-8CEA-CAC951B3A75D}"/>
    <dgm:cxn modelId="{DBD845D7-8E0E-4820-859D-A1687B3F2078}" type="presOf" srcId="{360533F0-AE32-48D0-805B-28A552810D36}" destId="{DE194FB7-05AA-48FE-9206-AD9F92A5E25A}" srcOrd="0" destOrd="0" presId="urn:microsoft.com/office/officeart/2005/8/layout/hierarchy1"/>
    <dgm:cxn modelId="{396CF8DD-DAA0-4B5E-B11A-36E2E3F9C9A5}" type="presOf" srcId="{340E5008-725E-4EAB-BD05-A32DF51E7625}" destId="{9846D81F-99F7-4C6C-B8BD-C8A96168F323}" srcOrd="0" destOrd="0" presId="urn:microsoft.com/office/officeart/2005/8/layout/hierarchy1"/>
    <dgm:cxn modelId="{30A07AFB-AD74-4BB3-A192-8B8929A46707}" type="presOf" srcId="{AAE9347D-EE35-4459-B3BF-C83140DC9EB0}" destId="{D2ACEFC1-67EB-4C74-A011-201896DFA548}" srcOrd="0" destOrd="0" presId="urn:microsoft.com/office/officeart/2005/8/layout/hierarchy1"/>
    <dgm:cxn modelId="{83B71AFD-BABC-40EC-89AC-362AB48BF54D}" type="presOf" srcId="{5C6765B4-DB1D-4CEB-A05A-58F9B36A6318}" destId="{8F6DE755-C59B-4BA6-9568-577AAAC19302}" srcOrd="0" destOrd="0" presId="urn:microsoft.com/office/officeart/2005/8/layout/hierarchy1"/>
    <dgm:cxn modelId="{61202FD4-AD3E-4C82-8834-6D56CE11C55B}" type="presParOf" srcId="{E7DB89E1-FD41-4E07-999E-2FA20723FF7A}" destId="{98AFCA24-7468-47A9-BF4F-C665788CC1FB}" srcOrd="0" destOrd="0" presId="urn:microsoft.com/office/officeart/2005/8/layout/hierarchy1"/>
    <dgm:cxn modelId="{DBC999E9-F54E-4A8F-AF24-0DE6EB728AD9}" type="presParOf" srcId="{98AFCA24-7468-47A9-BF4F-C665788CC1FB}" destId="{B1EF1B23-8ADB-4969-B788-BBB67897DB3A}" srcOrd="0" destOrd="0" presId="urn:microsoft.com/office/officeart/2005/8/layout/hierarchy1"/>
    <dgm:cxn modelId="{B8FC3681-34C1-46D1-9214-3845CF9B5472}" type="presParOf" srcId="{B1EF1B23-8ADB-4969-B788-BBB67897DB3A}" destId="{E0D9862B-6830-479B-B845-B8BD4745510E}" srcOrd="0" destOrd="0" presId="urn:microsoft.com/office/officeart/2005/8/layout/hierarchy1"/>
    <dgm:cxn modelId="{23D3C398-E0E0-4860-86AE-8EFD9C5F018D}" type="presParOf" srcId="{B1EF1B23-8ADB-4969-B788-BBB67897DB3A}" destId="{7E09ADFA-EEFC-40BC-A528-014D601CBF40}" srcOrd="1" destOrd="0" presId="urn:microsoft.com/office/officeart/2005/8/layout/hierarchy1"/>
    <dgm:cxn modelId="{2AB67C10-1C48-479C-B669-13B93D8A8551}" type="presParOf" srcId="{98AFCA24-7468-47A9-BF4F-C665788CC1FB}" destId="{7AAC6DDF-C9EF-4E02-862B-F58E57777785}" srcOrd="1" destOrd="0" presId="urn:microsoft.com/office/officeart/2005/8/layout/hierarchy1"/>
    <dgm:cxn modelId="{95188556-9792-4BE4-860F-4105233B7729}" type="presParOf" srcId="{7AAC6DDF-C9EF-4E02-862B-F58E57777785}" destId="{9E698D2B-3FF9-4C2C-BE8E-06642B14F433}" srcOrd="0" destOrd="0" presId="urn:microsoft.com/office/officeart/2005/8/layout/hierarchy1"/>
    <dgm:cxn modelId="{03525BD7-72F9-4A55-9D42-2916003A5806}" type="presParOf" srcId="{7AAC6DDF-C9EF-4E02-862B-F58E57777785}" destId="{C022C5F1-1AAF-41F5-8040-F0FA9513EBD9}" srcOrd="1" destOrd="0" presId="urn:microsoft.com/office/officeart/2005/8/layout/hierarchy1"/>
    <dgm:cxn modelId="{5070B3FD-B0BF-429E-AAD7-3D735A5374E7}" type="presParOf" srcId="{C022C5F1-1AAF-41F5-8040-F0FA9513EBD9}" destId="{28F46676-8CAE-4721-B7EF-300BB63551A5}" srcOrd="0" destOrd="0" presId="urn:microsoft.com/office/officeart/2005/8/layout/hierarchy1"/>
    <dgm:cxn modelId="{8D7BFDAD-CF0C-498D-8326-1C46552F5D9D}" type="presParOf" srcId="{28F46676-8CAE-4721-B7EF-300BB63551A5}" destId="{30B3DB89-998F-46FF-92AF-242F97B616B9}" srcOrd="0" destOrd="0" presId="urn:microsoft.com/office/officeart/2005/8/layout/hierarchy1"/>
    <dgm:cxn modelId="{8822484E-9D86-4B48-ABDA-640D49F4F1E7}" type="presParOf" srcId="{28F46676-8CAE-4721-B7EF-300BB63551A5}" destId="{6BB65EA8-DA7B-475A-9C11-C2CC287C6ADE}" srcOrd="1" destOrd="0" presId="urn:microsoft.com/office/officeart/2005/8/layout/hierarchy1"/>
    <dgm:cxn modelId="{6FB46EA8-C5C5-4BC6-A3D6-1792194E3278}" type="presParOf" srcId="{C022C5F1-1AAF-41F5-8040-F0FA9513EBD9}" destId="{E035F579-AE40-4297-94E4-640B644AAD3F}" srcOrd="1" destOrd="0" presId="urn:microsoft.com/office/officeart/2005/8/layout/hierarchy1"/>
    <dgm:cxn modelId="{490F0674-37C1-4E9B-BE09-657CB4C21726}" type="presParOf" srcId="{7AAC6DDF-C9EF-4E02-862B-F58E57777785}" destId="{DF9FF8CA-1D47-44F1-8A0D-E778E9665AE5}" srcOrd="2" destOrd="0" presId="urn:microsoft.com/office/officeart/2005/8/layout/hierarchy1"/>
    <dgm:cxn modelId="{0EE92E69-D9FE-421B-BD7B-F2B2969382A4}" type="presParOf" srcId="{7AAC6DDF-C9EF-4E02-862B-F58E57777785}" destId="{CD7F07AB-58F0-4344-B001-4D7D49DA8C17}" srcOrd="3" destOrd="0" presId="urn:microsoft.com/office/officeart/2005/8/layout/hierarchy1"/>
    <dgm:cxn modelId="{E6D12223-2031-4F3A-9F82-1BFA597CED56}" type="presParOf" srcId="{CD7F07AB-58F0-4344-B001-4D7D49DA8C17}" destId="{7DBDAF10-F95D-4F25-B0CA-9ABEA1FDF19D}" srcOrd="0" destOrd="0" presId="urn:microsoft.com/office/officeart/2005/8/layout/hierarchy1"/>
    <dgm:cxn modelId="{00EBE348-A8DB-4A0A-82DE-27A3F7685FD9}" type="presParOf" srcId="{7DBDAF10-F95D-4F25-B0CA-9ABEA1FDF19D}" destId="{DECD2FEB-3212-435F-9724-9E529CD15340}" srcOrd="0" destOrd="0" presId="urn:microsoft.com/office/officeart/2005/8/layout/hierarchy1"/>
    <dgm:cxn modelId="{BC9D6EE8-943B-48BE-B6AE-83A456E3265F}" type="presParOf" srcId="{7DBDAF10-F95D-4F25-B0CA-9ABEA1FDF19D}" destId="{DE194FB7-05AA-48FE-9206-AD9F92A5E25A}" srcOrd="1" destOrd="0" presId="urn:microsoft.com/office/officeart/2005/8/layout/hierarchy1"/>
    <dgm:cxn modelId="{6F9F2218-2C29-4228-A177-5E99FABC814A}" type="presParOf" srcId="{CD7F07AB-58F0-4344-B001-4D7D49DA8C17}" destId="{66BDADF5-E50D-4BA9-8FED-4F441E317234}" srcOrd="1" destOrd="0" presId="urn:microsoft.com/office/officeart/2005/8/layout/hierarchy1"/>
    <dgm:cxn modelId="{73951B74-7D00-4473-AAA1-2C7A665DFAAB}" type="presParOf" srcId="{7AAC6DDF-C9EF-4E02-862B-F58E57777785}" destId="{D2ACEFC1-67EB-4C74-A011-201896DFA548}" srcOrd="4" destOrd="0" presId="urn:microsoft.com/office/officeart/2005/8/layout/hierarchy1"/>
    <dgm:cxn modelId="{91834052-4703-4E3D-BCA7-750F02516B78}" type="presParOf" srcId="{7AAC6DDF-C9EF-4E02-862B-F58E57777785}" destId="{E4B2A151-D474-422A-AB3B-5224E575D225}" srcOrd="5" destOrd="0" presId="urn:microsoft.com/office/officeart/2005/8/layout/hierarchy1"/>
    <dgm:cxn modelId="{E6E3F696-12EF-460E-A7AA-51933CED29E2}" type="presParOf" srcId="{E4B2A151-D474-422A-AB3B-5224E575D225}" destId="{B06232E5-0C28-44C5-816D-86B1545EE484}" srcOrd="0" destOrd="0" presId="urn:microsoft.com/office/officeart/2005/8/layout/hierarchy1"/>
    <dgm:cxn modelId="{6DA2AE7E-3BD5-42F1-94A9-985B26458B8F}" type="presParOf" srcId="{B06232E5-0C28-44C5-816D-86B1545EE484}" destId="{EEE025D4-02F7-499F-B93E-A664159BA2DF}" srcOrd="0" destOrd="0" presId="urn:microsoft.com/office/officeart/2005/8/layout/hierarchy1"/>
    <dgm:cxn modelId="{277204AD-9310-4485-83CC-29A94CB890B6}" type="presParOf" srcId="{B06232E5-0C28-44C5-816D-86B1545EE484}" destId="{9846D81F-99F7-4C6C-B8BD-C8A96168F323}" srcOrd="1" destOrd="0" presId="urn:microsoft.com/office/officeart/2005/8/layout/hierarchy1"/>
    <dgm:cxn modelId="{A9351F73-2430-44A1-8757-831BBF1A64B8}" type="presParOf" srcId="{E4B2A151-D474-422A-AB3B-5224E575D225}" destId="{470C7754-4FED-46B9-9D9C-F2C75A27C0A5}" srcOrd="1" destOrd="0" presId="urn:microsoft.com/office/officeart/2005/8/layout/hierarchy1"/>
    <dgm:cxn modelId="{AEBA418A-9BCF-4204-B7D1-36DA52ACFF20}" type="presParOf" srcId="{7AAC6DDF-C9EF-4E02-862B-F58E57777785}" destId="{9430E5E1-4301-4473-858E-A1B26167CB34}" srcOrd="6" destOrd="0" presId="urn:microsoft.com/office/officeart/2005/8/layout/hierarchy1"/>
    <dgm:cxn modelId="{3C14BBDE-23AF-4EE8-A48D-5D264F142B8F}" type="presParOf" srcId="{7AAC6DDF-C9EF-4E02-862B-F58E57777785}" destId="{09C4228A-2147-4C1A-9DCF-EAA5CEA6397E}" srcOrd="7" destOrd="0" presId="urn:microsoft.com/office/officeart/2005/8/layout/hierarchy1"/>
    <dgm:cxn modelId="{7AC3C47C-9BD6-4080-884F-98B2C3EF7BA5}" type="presParOf" srcId="{09C4228A-2147-4C1A-9DCF-EAA5CEA6397E}" destId="{D4F9883E-4153-4A95-A3E9-39FC75CA290A}" srcOrd="0" destOrd="0" presId="urn:microsoft.com/office/officeart/2005/8/layout/hierarchy1"/>
    <dgm:cxn modelId="{C847E307-8F04-4B5D-8957-90192D908A3B}" type="presParOf" srcId="{D4F9883E-4153-4A95-A3E9-39FC75CA290A}" destId="{178AD830-C89F-441A-8C29-C697626E1CB6}" srcOrd="0" destOrd="0" presId="urn:microsoft.com/office/officeart/2005/8/layout/hierarchy1"/>
    <dgm:cxn modelId="{6B16755C-54CC-4FBD-8E9F-0E726CB8B1A7}" type="presParOf" srcId="{D4F9883E-4153-4A95-A3E9-39FC75CA290A}" destId="{0746BF0A-CAC5-4069-AD0C-7D623A8AA1E7}" srcOrd="1" destOrd="0" presId="urn:microsoft.com/office/officeart/2005/8/layout/hierarchy1"/>
    <dgm:cxn modelId="{C5312D1B-F2E5-4D98-8FBE-73389676E641}" type="presParOf" srcId="{09C4228A-2147-4C1A-9DCF-EAA5CEA6397E}" destId="{B9731BDB-D052-4BE7-8A6F-8DFA1C2793B2}" srcOrd="1" destOrd="0" presId="urn:microsoft.com/office/officeart/2005/8/layout/hierarchy1"/>
    <dgm:cxn modelId="{AE63D5B9-D43D-4B2E-A724-29EFD9BC6B71}" type="presParOf" srcId="{7AAC6DDF-C9EF-4E02-862B-F58E57777785}" destId="{8F6DE755-C59B-4BA6-9568-577AAAC19302}" srcOrd="8" destOrd="0" presId="urn:microsoft.com/office/officeart/2005/8/layout/hierarchy1"/>
    <dgm:cxn modelId="{9C22DE24-DD66-45CB-9138-FDA1FC9836EA}" type="presParOf" srcId="{7AAC6DDF-C9EF-4E02-862B-F58E57777785}" destId="{1AB400B2-C31F-4083-9E7E-661827DF287A}" srcOrd="9" destOrd="0" presId="urn:microsoft.com/office/officeart/2005/8/layout/hierarchy1"/>
    <dgm:cxn modelId="{0172D7BD-6D33-4788-A3EC-F6101EF3AD39}" type="presParOf" srcId="{1AB400B2-C31F-4083-9E7E-661827DF287A}" destId="{E9F041C6-ED65-4967-8DD0-E1E9AD59E8E5}" srcOrd="0" destOrd="0" presId="urn:microsoft.com/office/officeart/2005/8/layout/hierarchy1"/>
    <dgm:cxn modelId="{ABB4C071-BD3A-4BE1-9635-92E740AFE465}" type="presParOf" srcId="{E9F041C6-ED65-4967-8DD0-E1E9AD59E8E5}" destId="{E51E4911-EC68-4EC5-9CEE-BB1A252B7BBF}" srcOrd="0" destOrd="0" presId="urn:microsoft.com/office/officeart/2005/8/layout/hierarchy1"/>
    <dgm:cxn modelId="{24D7DA28-00ED-4B8A-8B49-A6F744BBF467}" type="presParOf" srcId="{E9F041C6-ED65-4967-8DD0-E1E9AD59E8E5}" destId="{DFF4ACDE-D24D-4210-AC3E-04B83ACD32FE}" srcOrd="1" destOrd="0" presId="urn:microsoft.com/office/officeart/2005/8/layout/hierarchy1"/>
    <dgm:cxn modelId="{4D1D20E6-C415-4530-86C4-5EA10637DF0C}" type="presParOf" srcId="{1AB400B2-C31F-4083-9E7E-661827DF287A}" destId="{0397A55C-21EE-46C8-9A13-859823588E4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12F34E-B71A-4E9B-9F4D-4A364104D62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92BFC83-5BB9-41CA-8CA3-8566247848CF}">
      <dgm:prSet phldrT="[Texto]" custT="1"/>
      <dgm:spPr/>
      <dgm:t>
        <a:bodyPr/>
        <a:lstStyle/>
        <a:p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LA GENERACIÓN DE LOS CINCUENTA</a:t>
          </a:r>
        </a:p>
      </dgm:t>
    </dgm:pt>
    <dgm:pt modelId="{1927DA92-8782-4470-9ADF-8F4BDC847052}" type="parTrans" cxnId="{D14F3FF3-BE0B-4814-8E7D-54DD03651090}">
      <dgm:prSet/>
      <dgm:spPr/>
      <dgm:t>
        <a:bodyPr/>
        <a:lstStyle/>
        <a:p>
          <a:endParaRPr lang="es-ES"/>
        </a:p>
      </dgm:t>
    </dgm:pt>
    <dgm:pt modelId="{600FB079-002C-4F8A-B51F-AA5DA27C1DB8}" type="sibTrans" cxnId="{D14F3FF3-BE0B-4814-8E7D-54DD03651090}">
      <dgm:prSet/>
      <dgm:spPr/>
      <dgm:t>
        <a:bodyPr/>
        <a:lstStyle/>
        <a:p>
          <a:endParaRPr lang="es-ES"/>
        </a:p>
      </dgm:t>
    </dgm:pt>
    <dgm:pt modelId="{E119919C-43F0-487A-9AA1-8D85D6E79EC1}">
      <dgm:prSet phldrT="[Texto]" custT="1"/>
      <dgm:spPr/>
      <dgm:t>
        <a:bodyPr/>
        <a:lstStyle/>
        <a:p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Lenguaje coloquial y aparentemente sencillo</a:t>
          </a:r>
        </a:p>
      </dgm:t>
    </dgm:pt>
    <dgm:pt modelId="{D3094976-55E7-4FF8-BB7C-AF46F1ECD0F1}" type="parTrans" cxnId="{D288CDD1-43C9-4315-A46D-6A88C847104F}">
      <dgm:prSet/>
      <dgm:spPr/>
      <dgm:t>
        <a:bodyPr/>
        <a:lstStyle/>
        <a:p>
          <a:endParaRPr lang="es-ES"/>
        </a:p>
      </dgm:t>
    </dgm:pt>
    <dgm:pt modelId="{B49B5DE3-F999-4873-B204-7DA3A3E1738E}" type="sibTrans" cxnId="{D288CDD1-43C9-4315-A46D-6A88C847104F}">
      <dgm:prSet/>
      <dgm:spPr/>
      <dgm:t>
        <a:bodyPr/>
        <a:lstStyle/>
        <a:p>
          <a:endParaRPr lang="es-ES"/>
        </a:p>
      </dgm:t>
    </dgm:pt>
    <dgm:pt modelId="{66BC80AE-22F1-4D8D-A518-97251D29BE14}">
      <dgm:prSet phldrT="[Texto]" custT="1"/>
      <dgm:spPr/>
      <dgm:t>
        <a:bodyPr/>
        <a:lstStyle/>
        <a:p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Autores más representativos</a:t>
          </a:r>
        </a:p>
        <a:p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-Claudio </a:t>
          </a:r>
          <a:r>
            <a:rPr lang="es-ES" sz="1200" dirty="0" err="1">
              <a:latin typeface="Arial" panose="020B0604020202020204" pitchFamily="34" charset="0"/>
              <a:cs typeface="Arial" panose="020B0604020202020204" pitchFamily="34" charset="0"/>
            </a:rPr>
            <a:t>Rodriguez</a:t>
          </a:r>
          <a:endParaRPr lang="es-ES" sz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-Jaime Gil de </a:t>
          </a:r>
          <a:r>
            <a:rPr lang="es-ES" sz="1200" dirty="0" err="1">
              <a:latin typeface="Arial" panose="020B0604020202020204" pitchFamily="34" charset="0"/>
              <a:cs typeface="Arial" panose="020B0604020202020204" pitchFamily="34" charset="0"/>
            </a:rPr>
            <a:t>Biezma</a:t>
          </a:r>
          <a:endParaRPr lang="es-ES" sz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-José ángel Valente</a:t>
          </a:r>
        </a:p>
        <a:p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-José Agustín Goytisolo</a:t>
          </a:r>
        </a:p>
        <a:p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-Ángel González</a:t>
          </a:r>
        </a:p>
      </dgm:t>
    </dgm:pt>
    <dgm:pt modelId="{2FADEF9D-EA40-4C4B-825A-9D4639B3B8F6}" type="parTrans" cxnId="{143B69CF-60F0-4D94-B13B-BAA3C79E2227}">
      <dgm:prSet/>
      <dgm:spPr/>
      <dgm:t>
        <a:bodyPr/>
        <a:lstStyle/>
        <a:p>
          <a:endParaRPr lang="es-ES"/>
        </a:p>
      </dgm:t>
    </dgm:pt>
    <dgm:pt modelId="{251673C3-75BD-461D-A13A-F094C58DE127}" type="sibTrans" cxnId="{143B69CF-60F0-4D94-B13B-BAA3C79E2227}">
      <dgm:prSet/>
      <dgm:spPr/>
      <dgm:t>
        <a:bodyPr/>
        <a:lstStyle/>
        <a:p>
          <a:endParaRPr lang="es-ES"/>
        </a:p>
      </dgm:t>
    </dgm:pt>
    <dgm:pt modelId="{2A682ADC-090D-4232-8646-6E34E6E12ECC}">
      <dgm:prSet custT="1"/>
      <dgm:spPr/>
      <dgm:t>
        <a:bodyPr/>
        <a:lstStyle/>
        <a:p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Temas: recuerdo de infancia y juventud, amistad, amor, paso del tiempo</a:t>
          </a:r>
        </a:p>
      </dgm:t>
    </dgm:pt>
    <dgm:pt modelId="{50746D78-F21E-48BD-880E-DD6F314440D8}" type="parTrans" cxnId="{5A79909C-1D00-4C5C-AA76-6047FF3CACE7}">
      <dgm:prSet/>
      <dgm:spPr/>
      <dgm:t>
        <a:bodyPr/>
        <a:lstStyle/>
        <a:p>
          <a:endParaRPr lang="es-ES"/>
        </a:p>
      </dgm:t>
    </dgm:pt>
    <dgm:pt modelId="{E143DEC3-4EC6-4831-AA08-5BB9F6834017}" type="sibTrans" cxnId="{5A79909C-1D00-4C5C-AA76-6047FF3CACE7}">
      <dgm:prSet/>
      <dgm:spPr/>
      <dgm:t>
        <a:bodyPr/>
        <a:lstStyle/>
        <a:p>
          <a:endParaRPr lang="es-ES"/>
        </a:p>
      </dgm:t>
    </dgm:pt>
    <dgm:pt modelId="{34AC47CA-A741-4EF0-99CF-5F665210591B}">
      <dgm:prSet custT="1"/>
      <dgm:spPr/>
      <dgm:t>
        <a:bodyPr/>
        <a:lstStyle/>
        <a:p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Poesía como medio de conocimiento y como modo de indagar en la propia existencia</a:t>
          </a:r>
        </a:p>
      </dgm:t>
    </dgm:pt>
    <dgm:pt modelId="{6D1DDE77-38D4-4A6B-A51B-46944FEBFB53}" type="parTrans" cxnId="{1562B260-1B92-49F8-8D59-EB467E01BAD5}">
      <dgm:prSet/>
      <dgm:spPr/>
      <dgm:t>
        <a:bodyPr/>
        <a:lstStyle/>
        <a:p>
          <a:endParaRPr lang="es-ES"/>
        </a:p>
      </dgm:t>
    </dgm:pt>
    <dgm:pt modelId="{2E842608-1131-4F73-B642-FFC5EE04049E}" type="sibTrans" cxnId="{1562B260-1B92-49F8-8D59-EB467E01BAD5}">
      <dgm:prSet/>
      <dgm:spPr/>
      <dgm:t>
        <a:bodyPr/>
        <a:lstStyle/>
        <a:p>
          <a:endParaRPr lang="es-ES"/>
        </a:p>
      </dgm:t>
    </dgm:pt>
    <dgm:pt modelId="{93769780-716E-4389-AA49-C57E20167083}" type="pres">
      <dgm:prSet presAssocID="{7612F34E-B71A-4E9B-9F4D-4A364104D62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1CF0A3D-AA50-41A9-916F-8E6512172DE3}" type="pres">
      <dgm:prSet presAssocID="{D92BFC83-5BB9-41CA-8CA3-8566247848CF}" presName="hierRoot1" presStyleCnt="0"/>
      <dgm:spPr/>
    </dgm:pt>
    <dgm:pt modelId="{D72586F4-C0A7-450B-9C5B-C8989EA06118}" type="pres">
      <dgm:prSet presAssocID="{D92BFC83-5BB9-41CA-8CA3-8566247848CF}" presName="composite" presStyleCnt="0"/>
      <dgm:spPr/>
    </dgm:pt>
    <dgm:pt modelId="{84630340-2B77-4C68-8619-0B2CF2F9ECA9}" type="pres">
      <dgm:prSet presAssocID="{D92BFC83-5BB9-41CA-8CA3-8566247848CF}" presName="background" presStyleLbl="node0" presStyleIdx="0" presStyleCnt="1"/>
      <dgm:spPr/>
    </dgm:pt>
    <dgm:pt modelId="{3FC1F690-EBA7-4DFC-9539-DBE2DA7CA86D}" type="pres">
      <dgm:prSet presAssocID="{D92BFC83-5BB9-41CA-8CA3-8566247848CF}" presName="text" presStyleLbl="fgAcc0" presStyleIdx="0" presStyleCnt="1">
        <dgm:presLayoutVars>
          <dgm:chPref val="3"/>
        </dgm:presLayoutVars>
      </dgm:prSet>
      <dgm:spPr/>
    </dgm:pt>
    <dgm:pt modelId="{F06AF64B-F1D0-47D9-80FF-06E19571DA5C}" type="pres">
      <dgm:prSet presAssocID="{D92BFC83-5BB9-41CA-8CA3-8566247848CF}" presName="hierChild2" presStyleCnt="0"/>
      <dgm:spPr/>
    </dgm:pt>
    <dgm:pt modelId="{1C25004C-1354-4BE0-887F-9DBAE9818CE2}" type="pres">
      <dgm:prSet presAssocID="{6D1DDE77-38D4-4A6B-A51B-46944FEBFB53}" presName="Name10" presStyleLbl="parChTrans1D2" presStyleIdx="0" presStyleCnt="4"/>
      <dgm:spPr/>
    </dgm:pt>
    <dgm:pt modelId="{058DD149-C19E-42E6-9F00-911D81B767FD}" type="pres">
      <dgm:prSet presAssocID="{34AC47CA-A741-4EF0-99CF-5F665210591B}" presName="hierRoot2" presStyleCnt="0"/>
      <dgm:spPr/>
    </dgm:pt>
    <dgm:pt modelId="{446AFF8A-9B62-4ED2-BF5A-5822E95DDF34}" type="pres">
      <dgm:prSet presAssocID="{34AC47CA-A741-4EF0-99CF-5F665210591B}" presName="composite2" presStyleCnt="0"/>
      <dgm:spPr/>
    </dgm:pt>
    <dgm:pt modelId="{BBD7DB35-D1E7-4553-841D-620A88821CC1}" type="pres">
      <dgm:prSet presAssocID="{34AC47CA-A741-4EF0-99CF-5F665210591B}" presName="background2" presStyleLbl="node2" presStyleIdx="0" presStyleCnt="4"/>
      <dgm:spPr/>
    </dgm:pt>
    <dgm:pt modelId="{9FE76309-835C-43BD-ABF7-59663BDAEED6}" type="pres">
      <dgm:prSet presAssocID="{34AC47CA-A741-4EF0-99CF-5F665210591B}" presName="text2" presStyleLbl="fgAcc2" presStyleIdx="0" presStyleCnt="4">
        <dgm:presLayoutVars>
          <dgm:chPref val="3"/>
        </dgm:presLayoutVars>
      </dgm:prSet>
      <dgm:spPr/>
    </dgm:pt>
    <dgm:pt modelId="{546CE9FC-6FDD-4354-A51F-F162232A2A79}" type="pres">
      <dgm:prSet presAssocID="{34AC47CA-A741-4EF0-99CF-5F665210591B}" presName="hierChild3" presStyleCnt="0"/>
      <dgm:spPr/>
    </dgm:pt>
    <dgm:pt modelId="{E829E146-6714-40E5-B614-6B5E817E0978}" type="pres">
      <dgm:prSet presAssocID="{50746D78-F21E-48BD-880E-DD6F314440D8}" presName="Name10" presStyleLbl="parChTrans1D2" presStyleIdx="1" presStyleCnt="4"/>
      <dgm:spPr/>
    </dgm:pt>
    <dgm:pt modelId="{C8EB68F0-F1CB-42F0-9FDA-781F1187A50C}" type="pres">
      <dgm:prSet presAssocID="{2A682ADC-090D-4232-8646-6E34E6E12ECC}" presName="hierRoot2" presStyleCnt="0"/>
      <dgm:spPr/>
    </dgm:pt>
    <dgm:pt modelId="{45C73BBA-BB6F-4F54-A967-6EA8E0A37528}" type="pres">
      <dgm:prSet presAssocID="{2A682ADC-090D-4232-8646-6E34E6E12ECC}" presName="composite2" presStyleCnt="0"/>
      <dgm:spPr/>
    </dgm:pt>
    <dgm:pt modelId="{E0006F1E-058E-45B8-9163-9081C0A5B4C2}" type="pres">
      <dgm:prSet presAssocID="{2A682ADC-090D-4232-8646-6E34E6E12ECC}" presName="background2" presStyleLbl="node2" presStyleIdx="1" presStyleCnt="4"/>
      <dgm:spPr/>
    </dgm:pt>
    <dgm:pt modelId="{6E92E4FE-C497-4750-A96B-495A4B1EFD36}" type="pres">
      <dgm:prSet presAssocID="{2A682ADC-090D-4232-8646-6E34E6E12ECC}" presName="text2" presStyleLbl="fgAcc2" presStyleIdx="1" presStyleCnt="4">
        <dgm:presLayoutVars>
          <dgm:chPref val="3"/>
        </dgm:presLayoutVars>
      </dgm:prSet>
      <dgm:spPr/>
    </dgm:pt>
    <dgm:pt modelId="{7FEFDAD9-8454-45B7-9FC9-7E437B29551C}" type="pres">
      <dgm:prSet presAssocID="{2A682ADC-090D-4232-8646-6E34E6E12ECC}" presName="hierChild3" presStyleCnt="0"/>
      <dgm:spPr/>
    </dgm:pt>
    <dgm:pt modelId="{A8E6D951-DE1F-4680-B52A-878551DAD11C}" type="pres">
      <dgm:prSet presAssocID="{D3094976-55E7-4FF8-BB7C-AF46F1ECD0F1}" presName="Name10" presStyleLbl="parChTrans1D2" presStyleIdx="2" presStyleCnt="4"/>
      <dgm:spPr/>
    </dgm:pt>
    <dgm:pt modelId="{ECB0D85F-4DFA-49EC-B3A3-238337AD676D}" type="pres">
      <dgm:prSet presAssocID="{E119919C-43F0-487A-9AA1-8D85D6E79EC1}" presName="hierRoot2" presStyleCnt="0"/>
      <dgm:spPr/>
    </dgm:pt>
    <dgm:pt modelId="{6E903607-2DCC-46FD-BC15-430ACC086A36}" type="pres">
      <dgm:prSet presAssocID="{E119919C-43F0-487A-9AA1-8D85D6E79EC1}" presName="composite2" presStyleCnt="0"/>
      <dgm:spPr/>
    </dgm:pt>
    <dgm:pt modelId="{87768C12-6F54-47E1-ACDE-37D92A4D0072}" type="pres">
      <dgm:prSet presAssocID="{E119919C-43F0-487A-9AA1-8D85D6E79EC1}" presName="background2" presStyleLbl="node2" presStyleIdx="2" presStyleCnt="4"/>
      <dgm:spPr/>
    </dgm:pt>
    <dgm:pt modelId="{43B90F93-A11A-4ECC-80D6-359C6D57C2D0}" type="pres">
      <dgm:prSet presAssocID="{E119919C-43F0-487A-9AA1-8D85D6E79EC1}" presName="text2" presStyleLbl="fgAcc2" presStyleIdx="2" presStyleCnt="4">
        <dgm:presLayoutVars>
          <dgm:chPref val="3"/>
        </dgm:presLayoutVars>
      </dgm:prSet>
      <dgm:spPr/>
    </dgm:pt>
    <dgm:pt modelId="{4EC46D35-E155-4AB0-8BB6-431019AA9B22}" type="pres">
      <dgm:prSet presAssocID="{E119919C-43F0-487A-9AA1-8D85D6E79EC1}" presName="hierChild3" presStyleCnt="0"/>
      <dgm:spPr/>
    </dgm:pt>
    <dgm:pt modelId="{E8722FDD-A24A-4026-8EC4-77B2A4C241E4}" type="pres">
      <dgm:prSet presAssocID="{2FADEF9D-EA40-4C4B-825A-9D4639B3B8F6}" presName="Name10" presStyleLbl="parChTrans1D2" presStyleIdx="3" presStyleCnt="4"/>
      <dgm:spPr/>
    </dgm:pt>
    <dgm:pt modelId="{D9BDB025-AD43-49EE-8122-472CC5464463}" type="pres">
      <dgm:prSet presAssocID="{66BC80AE-22F1-4D8D-A518-97251D29BE14}" presName="hierRoot2" presStyleCnt="0"/>
      <dgm:spPr/>
    </dgm:pt>
    <dgm:pt modelId="{61020C92-7A39-47E3-AE7D-2B8E572B81F9}" type="pres">
      <dgm:prSet presAssocID="{66BC80AE-22F1-4D8D-A518-97251D29BE14}" presName="composite2" presStyleCnt="0"/>
      <dgm:spPr/>
    </dgm:pt>
    <dgm:pt modelId="{15A6121F-76C9-4131-B689-14E1D94DFEE4}" type="pres">
      <dgm:prSet presAssocID="{66BC80AE-22F1-4D8D-A518-97251D29BE14}" presName="background2" presStyleLbl="node2" presStyleIdx="3" presStyleCnt="4"/>
      <dgm:spPr/>
    </dgm:pt>
    <dgm:pt modelId="{A7731613-0706-4683-BD2D-8015379FF923}" type="pres">
      <dgm:prSet presAssocID="{66BC80AE-22F1-4D8D-A518-97251D29BE14}" presName="text2" presStyleLbl="fgAcc2" presStyleIdx="3" presStyleCnt="4" custScaleY="106027">
        <dgm:presLayoutVars>
          <dgm:chPref val="3"/>
        </dgm:presLayoutVars>
      </dgm:prSet>
      <dgm:spPr/>
    </dgm:pt>
    <dgm:pt modelId="{65EBE6F3-F023-4CE8-A6BD-A867D09F4C62}" type="pres">
      <dgm:prSet presAssocID="{66BC80AE-22F1-4D8D-A518-97251D29BE14}" presName="hierChild3" presStyleCnt="0"/>
      <dgm:spPr/>
    </dgm:pt>
  </dgm:ptLst>
  <dgm:cxnLst>
    <dgm:cxn modelId="{8F677939-7C38-4B8B-BF9B-4152D647B684}" type="presOf" srcId="{E119919C-43F0-487A-9AA1-8D85D6E79EC1}" destId="{43B90F93-A11A-4ECC-80D6-359C6D57C2D0}" srcOrd="0" destOrd="0" presId="urn:microsoft.com/office/officeart/2005/8/layout/hierarchy1"/>
    <dgm:cxn modelId="{D9748D40-9E04-4925-AD2B-557F73C9B5C6}" type="presOf" srcId="{50746D78-F21E-48BD-880E-DD6F314440D8}" destId="{E829E146-6714-40E5-B614-6B5E817E0978}" srcOrd="0" destOrd="0" presId="urn:microsoft.com/office/officeart/2005/8/layout/hierarchy1"/>
    <dgm:cxn modelId="{1562B260-1B92-49F8-8D59-EB467E01BAD5}" srcId="{D92BFC83-5BB9-41CA-8CA3-8566247848CF}" destId="{34AC47CA-A741-4EF0-99CF-5F665210591B}" srcOrd="0" destOrd="0" parTransId="{6D1DDE77-38D4-4A6B-A51B-46944FEBFB53}" sibTransId="{2E842608-1131-4F73-B642-FFC5EE04049E}"/>
    <dgm:cxn modelId="{88DF2261-4F63-4463-8730-CFCD6E3934C4}" type="presOf" srcId="{D92BFC83-5BB9-41CA-8CA3-8566247848CF}" destId="{3FC1F690-EBA7-4DFC-9539-DBE2DA7CA86D}" srcOrd="0" destOrd="0" presId="urn:microsoft.com/office/officeart/2005/8/layout/hierarchy1"/>
    <dgm:cxn modelId="{B9FB9D48-465C-4D1B-925D-C7153D1F652A}" type="presOf" srcId="{D3094976-55E7-4FF8-BB7C-AF46F1ECD0F1}" destId="{A8E6D951-DE1F-4680-B52A-878551DAD11C}" srcOrd="0" destOrd="0" presId="urn:microsoft.com/office/officeart/2005/8/layout/hierarchy1"/>
    <dgm:cxn modelId="{C5499E4C-DD46-40FC-8D60-3F98CCC2B6C4}" type="presOf" srcId="{2A682ADC-090D-4232-8646-6E34E6E12ECC}" destId="{6E92E4FE-C497-4750-A96B-495A4B1EFD36}" srcOrd="0" destOrd="0" presId="urn:microsoft.com/office/officeart/2005/8/layout/hierarchy1"/>
    <dgm:cxn modelId="{F29DFC6E-870E-4371-841D-A1A882F15EE5}" type="presOf" srcId="{6D1DDE77-38D4-4A6B-A51B-46944FEBFB53}" destId="{1C25004C-1354-4BE0-887F-9DBAE9818CE2}" srcOrd="0" destOrd="0" presId="urn:microsoft.com/office/officeart/2005/8/layout/hierarchy1"/>
    <dgm:cxn modelId="{5A79909C-1D00-4C5C-AA76-6047FF3CACE7}" srcId="{D92BFC83-5BB9-41CA-8CA3-8566247848CF}" destId="{2A682ADC-090D-4232-8646-6E34E6E12ECC}" srcOrd="1" destOrd="0" parTransId="{50746D78-F21E-48BD-880E-DD6F314440D8}" sibTransId="{E143DEC3-4EC6-4831-AA08-5BB9F6834017}"/>
    <dgm:cxn modelId="{3BD061A2-12D6-4A40-A3C1-11A6B462FD2B}" type="presOf" srcId="{7612F34E-B71A-4E9B-9F4D-4A364104D624}" destId="{93769780-716E-4389-AA49-C57E20167083}" srcOrd="0" destOrd="0" presId="urn:microsoft.com/office/officeart/2005/8/layout/hierarchy1"/>
    <dgm:cxn modelId="{D3076EB5-7016-452E-90F2-4C3AAE8490C7}" type="presOf" srcId="{34AC47CA-A741-4EF0-99CF-5F665210591B}" destId="{9FE76309-835C-43BD-ABF7-59663BDAEED6}" srcOrd="0" destOrd="0" presId="urn:microsoft.com/office/officeart/2005/8/layout/hierarchy1"/>
    <dgm:cxn modelId="{143B69CF-60F0-4D94-B13B-BAA3C79E2227}" srcId="{D92BFC83-5BB9-41CA-8CA3-8566247848CF}" destId="{66BC80AE-22F1-4D8D-A518-97251D29BE14}" srcOrd="3" destOrd="0" parTransId="{2FADEF9D-EA40-4C4B-825A-9D4639B3B8F6}" sibTransId="{251673C3-75BD-461D-A13A-F094C58DE127}"/>
    <dgm:cxn modelId="{D288CDD1-43C9-4315-A46D-6A88C847104F}" srcId="{D92BFC83-5BB9-41CA-8CA3-8566247848CF}" destId="{E119919C-43F0-487A-9AA1-8D85D6E79EC1}" srcOrd="2" destOrd="0" parTransId="{D3094976-55E7-4FF8-BB7C-AF46F1ECD0F1}" sibTransId="{B49B5DE3-F999-4873-B204-7DA3A3E1738E}"/>
    <dgm:cxn modelId="{73971CDF-3112-43F4-A6A8-FC9612B9F785}" type="presOf" srcId="{66BC80AE-22F1-4D8D-A518-97251D29BE14}" destId="{A7731613-0706-4683-BD2D-8015379FF923}" srcOrd="0" destOrd="0" presId="urn:microsoft.com/office/officeart/2005/8/layout/hierarchy1"/>
    <dgm:cxn modelId="{D14F3FF3-BE0B-4814-8E7D-54DD03651090}" srcId="{7612F34E-B71A-4E9B-9F4D-4A364104D624}" destId="{D92BFC83-5BB9-41CA-8CA3-8566247848CF}" srcOrd="0" destOrd="0" parTransId="{1927DA92-8782-4470-9ADF-8F4BDC847052}" sibTransId="{600FB079-002C-4F8A-B51F-AA5DA27C1DB8}"/>
    <dgm:cxn modelId="{27E617F8-02C9-4F73-985A-E1328BFCBCAB}" type="presOf" srcId="{2FADEF9D-EA40-4C4B-825A-9D4639B3B8F6}" destId="{E8722FDD-A24A-4026-8EC4-77B2A4C241E4}" srcOrd="0" destOrd="0" presId="urn:microsoft.com/office/officeart/2005/8/layout/hierarchy1"/>
    <dgm:cxn modelId="{3670767C-5543-4FCB-872D-0910C346704F}" type="presParOf" srcId="{93769780-716E-4389-AA49-C57E20167083}" destId="{A1CF0A3D-AA50-41A9-916F-8E6512172DE3}" srcOrd="0" destOrd="0" presId="urn:microsoft.com/office/officeart/2005/8/layout/hierarchy1"/>
    <dgm:cxn modelId="{190C3575-0BB6-4F01-999B-1348C8C81594}" type="presParOf" srcId="{A1CF0A3D-AA50-41A9-916F-8E6512172DE3}" destId="{D72586F4-C0A7-450B-9C5B-C8989EA06118}" srcOrd="0" destOrd="0" presId="urn:microsoft.com/office/officeart/2005/8/layout/hierarchy1"/>
    <dgm:cxn modelId="{C4E76C3D-3D80-4294-8BD2-2907CB7C29A3}" type="presParOf" srcId="{D72586F4-C0A7-450B-9C5B-C8989EA06118}" destId="{84630340-2B77-4C68-8619-0B2CF2F9ECA9}" srcOrd="0" destOrd="0" presId="urn:microsoft.com/office/officeart/2005/8/layout/hierarchy1"/>
    <dgm:cxn modelId="{22AE3B73-AC62-47A3-865F-8D373072725F}" type="presParOf" srcId="{D72586F4-C0A7-450B-9C5B-C8989EA06118}" destId="{3FC1F690-EBA7-4DFC-9539-DBE2DA7CA86D}" srcOrd="1" destOrd="0" presId="urn:microsoft.com/office/officeart/2005/8/layout/hierarchy1"/>
    <dgm:cxn modelId="{65701158-AD8F-4515-BD78-FAB1A9E3333F}" type="presParOf" srcId="{A1CF0A3D-AA50-41A9-916F-8E6512172DE3}" destId="{F06AF64B-F1D0-47D9-80FF-06E19571DA5C}" srcOrd="1" destOrd="0" presId="urn:microsoft.com/office/officeart/2005/8/layout/hierarchy1"/>
    <dgm:cxn modelId="{CBCD5E66-ADEA-4965-AC67-6F6680438B0C}" type="presParOf" srcId="{F06AF64B-F1D0-47D9-80FF-06E19571DA5C}" destId="{1C25004C-1354-4BE0-887F-9DBAE9818CE2}" srcOrd="0" destOrd="0" presId="urn:microsoft.com/office/officeart/2005/8/layout/hierarchy1"/>
    <dgm:cxn modelId="{488EBA1A-1DE4-4E0D-8069-6C1714C9BC5E}" type="presParOf" srcId="{F06AF64B-F1D0-47D9-80FF-06E19571DA5C}" destId="{058DD149-C19E-42E6-9F00-911D81B767FD}" srcOrd="1" destOrd="0" presId="urn:microsoft.com/office/officeart/2005/8/layout/hierarchy1"/>
    <dgm:cxn modelId="{6CC6F2DC-1CE5-4076-9C3E-9560B7DA9C8E}" type="presParOf" srcId="{058DD149-C19E-42E6-9F00-911D81B767FD}" destId="{446AFF8A-9B62-4ED2-BF5A-5822E95DDF34}" srcOrd="0" destOrd="0" presId="urn:microsoft.com/office/officeart/2005/8/layout/hierarchy1"/>
    <dgm:cxn modelId="{F432569A-12F9-4B3E-AB07-074D3A1DFD17}" type="presParOf" srcId="{446AFF8A-9B62-4ED2-BF5A-5822E95DDF34}" destId="{BBD7DB35-D1E7-4553-841D-620A88821CC1}" srcOrd="0" destOrd="0" presId="urn:microsoft.com/office/officeart/2005/8/layout/hierarchy1"/>
    <dgm:cxn modelId="{0B79FBDC-C0FD-4600-98B9-D30776E30064}" type="presParOf" srcId="{446AFF8A-9B62-4ED2-BF5A-5822E95DDF34}" destId="{9FE76309-835C-43BD-ABF7-59663BDAEED6}" srcOrd="1" destOrd="0" presId="urn:microsoft.com/office/officeart/2005/8/layout/hierarchy1"/>
    <dgm:cxn modelId="{197D9C68-7813-4961-A6E9-B45EB8A7719D}" type="presParOf" srcId="{058DD149-C19E-42E6-9F00-911D81B767FD}" destId="{546CE9FC-6FDD-4354-A51F-F162232A2A79}" srcOrd="1" destOrd="0" presId="urn:microsoft.com/office/officeart/2005/8/layout/hierarchy1"/>
    <dgm:cxn modelId="{BB0F1CFE-71F0-4CA2-BBFC-27D1D37FB5EB}" type="presParOf" srcId="{F06AF64B-F1D0-47D9-80FF-06E19571DA5C}" destId="{E829E146-6714-40E5-B614-6B5E817E0978}" srcOrd="2" destOrd="0" presId="urn:microsoft.com/office/officeart/2005/8/layout/hierarchy1"/>
    <dgm:cxn modelId="{70DADA49-123E-4FEF-8796-453C241B8301}" type="presParOf" srcId="{F06AF64B-F1D0-47D9-80FF-06E19571DA5C}" destId="{C8EB68F0-F1CB-42F0-9FDA-781F1187A50C}" srcOrd="3" destOrd="0" presId="urn:microsoft.com/office/officeart/2005/8/layout/hierarchy1"/>
    <dgm:cxn modelId="{ADCA4DC0-4CA5-4D6B-A604-016EDE631285}" type="presParOf" srcId="{C8EB68F0-F1CB-42F0-9FDA-781F1187A50C}" destId="{45C73BBA-BB6F-4F54-A967-6EA8E0A37528}" srcOrd="0" destOrd="0" presId="urn:microsoft.com/office/officeart/2005/8/layout/hierarchy1"/>
    <dgm:cxn modelId="{C23EAC33-5214-4ADB-BAAF-17A442F2F2F4}" type="presParOf" srcId="{45C73BBA-BB6F-4F54-A967-6EA8E0A37528}" destId="{E0006F1E-058E-45B8-9163-9081C0A5B4C2}" srcOrd="0" destOrd="0" presId="urn:microsoft.com/office/officeart/2005/8/layout/hierarchy1"/>
    <dgm:cxn modelId="{AB99909B-63EF-43FB-87AC-5D293D197EC6}" type="presParOf" srcId="{45C73BBA-BB6F-4F54-A967-6EA8E0A37528}" destId="{6E92E4FE-C497-4750-A96B-495A4B1EFD36}" srcOrd="1" destOrd="0" presId="urn:microsoft.com/office/officeart/2005/8/layout/hierarchy1"/>
    <dgm:cxn modelId="{6B185F23-C794-4A67-B50B-4136C04D88E1}" type="presParOf" srcId="{C8EB68F0-F1CB-42F0-9FDA-781F1187A50C}" destId="{7FEFDAD9-8454-45B7-9FC9-7E437B29551C}" srcOrd="1" destOrd="0" presId="urn:microsoft.com/office/officeart/2005/8/layout/hierarchy1"/>
    <dgm:cxn modelId="{0B159AB2-F59C-47F1-A502-70E40CFA4C70}" type="presParOf" srcId="{F06AF64B-F1D0-47D9-80FF-06E19571DA5C}" destId="{A8E6D951-DE1F-4680-B52A-878551DAD11C}" srcOrd="4" destOrd="0" presId="urn:microsoft.com/office/officeart/2005/8/layout/hierarchy1"/>
    <dgm:cxn modelId="{72C913D5-72E2-4D4C-9B23-3CC8502D89B3}" type="presParOf" srcId="{F06AF64B-F1D0-47D9-80FF-06E19571DA5C}" destId="{ECB0D85F-4DFA-49EC-B3A3-238337AD676D}" srcOrd="5" destOrd="0" presId="urn:microsoft.com/office/officeart/2005/8/layout/hierarchy1"/>
    <dgm:cxn modelId="{5E13CC39-7F07-42E3-9585-E4A7678EB032}" type="presParOf" srcId="{ECB0D85F-4DFA-49EC-B3A3-238337AD676D}" destId="{6E903607-2DCC-46FD-BC15-430ACC086A36}" srcOrd="0" destOrd="0" presId="urn:microsoft.com/office/officeart/2005/8/layout/hierarchy1"/>
    <dgm:cxn modelId="{7F2721B5-0338-4A94-89EC-087D12E897CB}" type="presParOf" srcId="{6E903607-2DCC-46FD-BC15-430ACC086A36}" destId="{87768C12-6F54-47E1-ACDE-37D92A4D0072}" srcOrd="0" destOrd="0" presId="urn:microsoft.com/office/officeart/2005/8/layout/hierarchy1"/>
    <dgm:cxn modelId="{C5807CC9-53D5-431E-8035-9A6B7B756E18}" type="presParOf" srcId="{6E903607-2DCC-46FD-BC15-430ACC086A36}" destId="{43B90F93-A11A-4ECC-80D6-359C6D57C2D0}" srcOrd="1" destOrd="0" presId="urn:microsoft.com/office/officeart/2005/8/layout/hierarchy1"/>
    <dgm:cxn modelId="{83FD3E30-F7DD-418D-BCBB-C496D8B99495}" type="presParOf" srcId="{ECB0D85F-4DFA-49EC-B3A3-238337AD676D}" destId="{4EC46D35-E155-4AB0-8BB6-431019AA9B22}" srcOrd="1" destOrd="0" presId="urn:microsoft.com/office/officeart/2005/8/layout/hierarchy1"/>
    <dgm:cxn modelId="{49027FA2-BF0F-4757-87A5-046BB26F7A71}" type="presParOf" srcId="{F06AF64B-F1D0-47D9-80FF-06E19571DA5C}" destId="{E8722FDD-A24A-4026-8EC4-77B2A4C241E4}" srcOrd="6" destOrd="0" presId="urn:microsoft.com/office/officeart/2005/8/layout/hierarchy1"/>
    <dgm:cxn modelId="{E71CE5DA-E2CB-4AAE-8199-66587C2F00A4}" type="presParOf" srcId="{F06AF64B-F1D0-47D9-80FF-06E19571DA5C}" destId="{D9BDB025-AD43-49EE-8122-472CC5464463}" srcOrd="7" destOrd="0" presId="urn:microsoft.com/office/officeart/2005/8/layout/hierarchy1"/>
    <dgm:cxn modelId="{1A9E1EC3-0A92-409F-8A7E-A165E1E4FE23}" type="presParOf" srcId="{D9BDB025-AD43-49EE-8122-472CC5464463}" destId="{61020C92-7A39-47E3-AE7D-2B8E572B81F9}" srcOrd="0" destOrd="0" presId="urn:microsoft.com/office/officeart/2005/8/layout/hierarchy1"/>
    <dgm:cxn modelId="{F6C3201A-B80F-49CD-8252-D89991C139FB}" type="presParOf" srcId="{61020C92-7A39-47E3-AE7D-2B8E572B81F9}" destId="{15A6121F-76C9-4131-B689-14E1D94DFEE4}" srcOrd="0" destOrd="0" presId="urn:microsoft.com/office/officeart/2005/8/layout/hierarchy1"/>
    <dgm:cxn modelId="{5A224170-9CF6-4064-8DD5-80DAA6DFC16C}" type="presParOf" srcId="{61020C92-7A39-47E3-AE7D-2B8E572B81F9}" destId="{A7731613-0706-4683-BD2D-8015379FF923}" srcOrd="1" destOrd="0" presId="urn:microsoft.com/office/officeart/2005/8/layout/hierarchy1"/>
    <dgm:cxn modelId="{5782E158-EAE5-4F3C-B2BE-DBDB198660D9}" type="presParOf" srcId="{D9BDB025-AD43-49EE-8122-472CC5464463}" destId="{65EBE6F3-F023-4CE8-A6BD-A867D09F4C6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34C8DC-DDDD-4514-9060-6943A8A3250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97553C0-D8C8-4341-B794-81E1BE8D1F3A}">
      <dgm:prSet phldrT="[Texto]" custT="1"/>
      <dgm:spPr/>
      <dgm:t>
        <a:bodyPr/>
        <a:lstStyle/>
        <a:p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LOS NOVÍSIMOS</a:t>
          </a:r>
        </a:p>
      </dgm:t>
    </dgm:pt>
    <dgm:pt modelId="{6D5FE68F-811B-4570-9DBA-7B690AA0BF87}" type="parTrans" cxnId="{7B69ECCD-3FA2-4365-9AED-2CF2C85EB4C1}">
      <dgm:prSet/>
      <dgm:spPr/>
      <dgm:t>
        <a:bodyPr/>
        <a:lstStyle/>
        <a:p>
          <a:endParaRPr lang="es-ES"/>
        </a:p>
      </dgm:t>
    </dgm:pt>
    <dgm:pt modelId="{833126AD-AD67-44E9-ACCA-DB730307DD66}" type="sibTrans" cxnId="{7B69ECCD-3FA2-4365-9AED-2CF2C85EB4C1}">
      <dgm:prSet/>
      <dgm:spPr/>
      <dgm:t>
        <a:bodyPr/>
        <a:lstStyle/>
        <a:p>
          <a:endParaRPr lang="es-ES"/>
        </a:p>
      </dgm:t>
    </dgm:pt>
    <dgm:pt modelId="{1CA2918F-EBD3-4902-B07A-098170F9D55C}">
      <dgm:prSet phldrT="[Texto]" custT="1"/>
      <dgm:spPr/>
      <dgm:t>
        <a:bodyPr/>
        <a:lstStyle/>
        <a:p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Poesía artificiosa.</a:t>
          </a:r>
        </a:p>
        <a:p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Público minoritario</a:t>
          </a:r>
        </a:p>
      </dgm:t>
    </dgm:pt>
    <dgm:pt modelId="{1A03A78C-82F3-4845-A29E-1FE72F58461D}" type="parTrans" cxnId="{FA103CC4-223C-48AC-AB0E-2F6EBD12FF71}">
      <dgm:prSet/>
      <dgm:spPr/>
      <dgm:t>
        <a:bodyPr/>
        <a:lstStyle/>
        <a:p>
          <a:endParaRPr lang="es-ES"/>
        </a:p>
      </dgm:t>
    </dgm:pt>
    <dgm:pt modelId="{645B42E1-044B-4680-8FA2-E71F830E58C1}" type="sibTrans" cxnId="{FA103CC4-223C-48AC-AB0E-2F6EBD12FF71}">
      <dgm:prSet/>
      <dgm:spPr/>
      <dgm:t>
        <a:bodyPr/>
        <a:lstStyle/>
        <a:p>
          <a:endParaRPr lang="es-ES"/>
        </a:p>
      </dgm:t>
    </dgm:pt>
    <dgm:pt modelId="{0ED42EC0-A688-4F03-A171-34A2E953AD0D}">
      <dgm:prSet phldrT="[Texto]" custT="1"/>
      <dgm:spPr/>
      <dgm:t>
        <a:bodyPr/>
        <a:lstStyle/>
        <a:p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Autores: </a:t>
          </a:r>
        </a:p>
        <a:p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Pere Gimferrer</a:t>
          </a:r>
        </a:p>
        <a:p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Leopoldo María Panero</a:t>
          </a:r>
        </a:p>
        <a:p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Félix de Azúa</a:t>
          </a:r>
        </a:p>
        <a:p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Guillermo Carnero</a:t>
          </a:r>
        </a:p>
      </dgm:t>
    </dgm:pt>
    <dgm:pt modelId="{F80ECAE3-0D06-4867-BEC7-2D93206615FD}" type="parTrans" cxnId="{D97B69A5-0D95-4CA7-A2AA-65576BA4B826}">
      <dgm:prSet/>
      <dgm:spPr/>
      <dgm:t>
        <a:bodyPr/>
        <a:lstStyle/>
        <a:p>
          <a:endParaRPr lang="es-ES"/>
        </a:p>
      </dgm:t>
    </dgm:pt>
    <dgm:pt modelId="{1C5B21C9-1D80-4D21-9AEC-235255318A20}" type="sibTrans" cxnId="{D97B69A5-0D95-4CA7-A2AA-65576BA4B826}">
      <dgm:prSet/>
      <dgm:spPr/>
      <dgm:t>
        <a:bodyPr/>
        <a:lstStyle/>
        <a:p>
          <a:endParaRPr lang="es-ES"/>
        </a:p>
      </dgm:t>
    </dgm:pt>
    <dgm:pt modelId="{49BCB374-E265-4B0E-8294-CFCF8364F560}">
      <dgm:prSet custT="1"/>
      <dgm:spPr/>
      <dgm:t>
        <a:bodyPr/>
        <a:lstStyle/>
        <a:p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Carácter experimental y la perfección formal </a:t>
          </a:r>
        </a:p>
      </dgm:t>
    </dgm:pt>
    <dgm:pt modelId="{43487478-1D2C-4CF9-AD2E-40C977389EA9}" type="parTrans" cxnId="{2382BE54-A117-4B9C-9EB2-93997CB91804}">
      <dgm:prSet/>
      <dgm:spPr/>
      <dgm:t>
        <a:bodyPr/>
        <a:lstStyle/>
        <a:p>
          <a:endParaRPr lang="es-ES"/>
        </a:p>
      </dgm:t>
    </dgm:pt>
    <dgm:pt modelId="{0C1AF1DF-697A-4B19-97A2-D190CD35411B}" type="sibTrans" cxnId="{2382BE54-A117-4B9C-9EB2-93997CB91804}">
      <dgm:prSet/>
      <dgm:spPr/>
      <dgm:t>
        <a:bodyPr/>
        <a:lstStyle/>
        <a:p>
          <a:endParaRPr lang="es-ES"/>
        </a:p>
      </dgm:t>
    </dgm:pt>
    <dgm:pt modelId="{F09C8D7A-26FC-4E93-8E20-B7E81792DFB5}">
      <dgm:prSet custT="1"/>
      <dgm:spPr/>
      <dgm:t>
        <a:bodyPr/>
        <a:lstStyle/>
        <a:p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Poesía con numerosas referencias culturales: </a:t>
          </a:r>
        </a:p>
      </dgm:t>
    </dgm:pt>
    <dgm:pt modelId="{7F9FD877-8CF3-4527-BB6A-05CA9060C222}" type="parTrans" cxnId="{EE7D0A63-554F-411F-A339-8BD8100E2A7B}">
      <dgm:prSet/>
      <dgm:spPr/>
      <dgm:t>
        <a:bodyPr/>
        <a:lstStyle/>
        <a:p>
          <a:endParaRPr lang="es-ES"/>
        </a:p>
      </dgm:t>
    </dgm:pt>
    <dgm:pt modelId="{398BD42C-89FC-40EF-A87D-CB5086B18A3F}" type="sibTrans" cxnId="{EE7D0A63-554F-411F-A339-8BD8100E2A7B}">
      <dgm:prSet/>
      <dgm:spPr/>
      <dgm:t>
        <a:bodyPr/>
        <a:lstStyle/>
        <a:p>
          <a:endParaRPr lang="es-ES"/>
        </a:p>
      </dgm:t>
    </dgm:pt>
    <dgm:pt modelId="{5C148CB4-20FE-4234-92D8-B020AACE4480}" type="pres">
      <dgm:prSet presAssocID="{E634C8DC-DDDD-4514-9060-6943A8A325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C0E7D92-AED8-4324-8F19-CD23DA2D5744}" type="pres">
      <dgm:prSet presAssocID="{097553C0-D8C8-4341-B794-81E1BE8D1F3A}" presName="hierRoot1" presStyleCnt="0"/>
      <dgm:spPr/>
    </dgm:pt>
    <dgm:pt modelId="{1E39C66E-1FB8-4E87-B2E5-66953C9065B4}" type="pres">
      <dgm:prSet presAssocID="{097553C0-D8C8-4341-B794-81E1BE8D1F3A}" presName="composite" presStyleCnt="0"/>
      <dgm:spPr/>
    </dgm:pt>
    <dgm:pt modelId="{16E54DE5-5176-464B-A417-473FE9005981}" type="pres">
      <dgm:prSet presAssocID="{097553C0-D8C8-4341-B794-81E1BE8D1F3A}" presName="background" presStyleLbl="node0" presStyleIdx="0" presStyleCnt="1"/>
      <dgm:spPr/>
    </dgm:pt>
    <dgm:pt modelId="{D1703ED5-07D5-4C89-808B-992735965A40}" type="pres">
      <dgm:prSet presAssocID="{097553C0-D8C8-4341-B794-81E1BE8D1F3A}" presName="text" presStyleLbl="fgAcc0" presStyleIdx="0" presStyleCnt="1">
        <dgm:presLayoutVars>
          <dgm:chPref val="3"/>
        </dgm:presLayoutVars>
      </dgm:prSet>
      <dgm:spPr/>
    </dgm:pt>
    <dgm:pt modelId="{61817F4A-C0AB-4498-9422-1095C1CD17B5}" type="pres">
      <dgm:prSet presAssocID="{097553C0-D8C8-4341-B794-81E1BE8D1F3A}" presName="hierChild2" presStyleCnt="0"/>
      <dgm:spPr/>
    </dgm:pt>
    <dgm:pt modelId="{F82D4515-45DC-496C-A155-703A67C4FB6A}" type="pres">
      <dgm:prSet presAssocID="{43487478-1D2C-4CF9-AD2E-40C977389EA9}" presName="Name10" presStyleLbl="parChTrans1D2" presStyleIdx="0" presStyleCnt="4"/>
      <dgm:spPr/>
    </dgm:pt>
    <dgm:pt modelId="{F8831CE2-9466-41E9-8F3C-D0272B22F7B5}" type="pres">
      <dgm:prSet presAssocID="{49BCB374-E265-4B0E-8294-CFCF8364F560}" presName="hierRoot2" presStyleCnt="0"/>
      <dgm:spPr/>
    </dgm:pt>
    <dgm:pt modelId="{C0CB9958-65A9-4C1C-B999-19DD0C7A8645}" type="pres">
      <dgm:prSet presAssocID="{49BCB374-E265-4B0E-8294-CFCF8364F560}" presName="composite2" presStyleCnt="0"/>
      <dgm:spPr/>
    </dgm:pt>
    <dgm:pt modelId="{75FDDE34-6960-4193-8755-B7F5DCF76991}" type="pres">
      <dgm:prSet presAssocID="{49BCB374-E265-4B0E-8294-CFCF8364F560}" presName="background2" presStyleLbl="node2" presStyleIdx="0" presStyleCnt="4"/>
      <dgm:spPr/>
    </dgm:pt>
    <dgm:pt modelId="{64144F47-2D6C-4033-8B90-DE8BF2D67785}" type="pres">
      <dgm:prSet presAssocID="{49BCB374-E265-4B0E-8294-CFCF8364F560}" presName="text2" presStyleLbl="fgAcc2" presStyleIdx="0" presStyleCnt="4">
        <dgm:presLayoutVars>
          <dgm:chPref val="3"/>
        </dgm:presLayoutVars>
      </dgm:prSet>
      <dgm:spPr/>
    </dgm:pt>
    <dgm:pt modelId="{18E2F786-7DC0-424C-94C5-24724949AFF7}" type="pres">
      <dgm:prSet presAssocID="{49BCB374-E265-4B0E-8294-CFCF8364F560}" presName="hierChild3" presStyleCnt="0"/>
      <dgm:spPr/>
    </dgm:pt>
    <dgm:pt modelId="{F155686E-9A21-445F-9D9A-7411ECE9ADC4}" type="pres">
      <dgm:prSet presAssocID="{7F9FD877-8CF3-4527-BB6A-05CA9060C222}" presName="Name10" presStyleLbl="parChTrans1D2" presStyleIdx="1" presStyleCnt="4"/>
      <dgm:spPr/>
    </dgm:pt>
    <dgm:pt modelId="{C5C48356-7DFF-4130-902D-F08504628198}" type="pres">
      <dgm:prSet presAssocID="{F09C8D7A-26FC-4E93-8E20-B7E81792DFB5}" presName="hierRoot2" presStyleCnt="0"/>
      <dgm:spPr/>
    </dgm:pt>
    <dgm:pt modelId="{9C0831AA-EB18-4D48-8106-E09D5FA5D5F2}" type="pres">
      <dgm:prSet presAssocID="{F09C8D7A-26FC-4E93-8E20-B7E81792DFB5}" presName="composite2" presStyleCnt="0"/>
      <dgm:spPr/>
    </dgm:pt>
    <dgm:pt modelId="{6427E278-CB00-432E-A440-427AA1F627F3}" type="pres">
      <dgm:prSet presAssocID="{F09C8D7A-26FC-4E93-8E20-B7E81792DFB5}" presName="background2" presStyleLbl="node2" presStyleIdx="1" presStyleCnt="4"/>
      <dgm:spPr/>
    </dgm:pt>
    <dgm:pt modelId="{7F4C42A0-2193-41C7-8A4B-BC41634EFAB5}" type="pres">
      <dgm:prSet presAssocID="{F09C8D7A-26FC-4E93-8E20-B7E81792DFB5}" presName="text2" presStyleLbl="fgAcc2" presStyleIdx="1" presStyleCnt="4">
        <dgm:presLayoutVars>
          <dgm:chPref val="3"/>
        </dgm:presLayoutVars>
      </dgm:prSet>
      <dgm:spPr/>
    </dgm:pt>
    <dgm:pt modelId="{286AA45E-2FE0-4732-8518-6C30E05F6AFB}" type="pres">
      <dgm:prSet presAssocID="{F09C8D7A-26FC-4E93-8E20-B7E81792DFB5}" presName="hierChild3" presStyleCnt="0"/>
      <dgm:spPr/>
    </dgm:pt>
    <dgm:pt modelId="{9B9286D7-389B-464F-B342-D9D177926D63}" type="pres">
      <dgm:prSet presAssocID="{1A03A78C-82F3-4845-A29E-1FE72F58461D}" presName="Name10" presStyleLbl="parChTrans1D2" presStyleIdx="2" presStyleCnt="4"/>
      <dgm:spPr/>
    </dgm:pt>
    <dgm:pt modelId="{A51952D5-C60C-405F-9180-DA0440F46ED8}" type="pres">
      <dgm:prSet presAssocID="{1CA2918F-EBD3-4902-B07A-098170F9D55C}" presName="hierRoot2" presStyleCnt="0"/>
      <dgm:spPr/>
    </dgm:pt>
    <dgm:pt modelId="{1C874F57-C8D7-410B-A62C-E18438D3DA7E}" type="pres">
      <dgm:prSet presAssocID="{1CA2918F-EBD3-4902-B07A-098170F9D55C}" presName="composite2" presStyleCnt="0"/>
      <dgm:spPr/>
    </dgm:pt>
    <dgm:pt modelId="{66950B54-ECD4-45D3-B05F-7392C393D39C}" type="pres">
      <dgm:prSet presAssocID="{1CA2918F-EBD3-4902-B07A-098170F9D55C}" presName="background2" presStyleLbl="node2" presStyleIdx="2" presStyleCnt="4"/>
      <dgm:spPr/>
    </dgm:pt>
    <dgm:pt modelId="{6BB0EEE4-FE3E-4822-BCE6-0F87A30A2420}" type="pres">
      <dgm:prSet presAssocID="{1CA2918F-EBD3-4902-B07A-098170F9D55C}" presName="text2" presStyleLbl="fgAcc2" presStyleIdx="2" presStyleCnt="4">
        <dgm:presLayoutVars>
          <dgm:chPref val="3"/>
        </dgm:presLayoutVars>
      </dgm:prSet>
      <dgm:spPr/>
    </dgm:pt>
    <dgm:pt modelId="{C3E53050-973C-410B-83CD-3806EB162D20}" type="pres">
      <dgm:prSet presAssocID="{1CA2918F-EBD3-4902-B07A-098170F9D55C}" presName="hierChild3" presStyleCnt="0"/>
      <dgm:spPr/>
    </dgm:pt>
    <dgm:pt modelId="{E643CA33-64F7-4A87-9BC0-1DCFDC788135}" type="pres">
      <dgm:prSet presAssocID="{F80ECAE3-0D06-4867-BEC7-2D93206615FD}" presName="Name10" presStyleLbl="parChTrans1D2" presStyleIdx="3" presStyleCnt="4"/>
      <dgm:spPr/>
    </dgm:pt>
    <dgm:pt modelId="{982543AB-D2C2-40F6-B314-47D4B2D7A632}" type="pres">
      <dgm:prSet presAssocID="{0ED42EC0-A688-4F03-A171-34A2E953AD0D}" presName="hierRoot2" presStyleCnt="0"/>
      <dgm:spPr/>
    </dgm:pt>
    <dgm:pt modelId="{1FBE949B-211B-4024-80EE-9AE2058C062E}" type="pres">
      <dgm:prSet presAssocID="{0ED42EC0-A688-4F03-A171-34A2E953AD0D}" presName="composite2" presStyleCnt="0"/>
      <dgm:spPr/>
    </dgm:pt>
    <dgm:pt modelId="{5E92F67D-972C-4E98-B6FE-4C146398213D}" type="pres">
      <dgm:prSet presAssocID="{0ED42EC0-A688-4F03-A171-34A2E953AD0D}" presName="background2" presStyleLbl="node2" presStyleIdx="3" presStyleCnt="4"/>
      <dgm:spPr/>
    </dgm:pt>
    <dgm:pt modelId="{EE794F7C-7AD9-4875-99C3-85E0A511FD5D}" type="pres">
      <dgm:prSet presAssocID="{0ED42EC0-A688-4F03-A171-34A2E953AD0D}" presName="text2" presStyleLbl="fgAcc2" presStyleIdx="3" presStyleCnt="4">
        <dgm:presLayoutVars>
          <dgm:chPref val="3"/>
        </dgm:presLayoutVars>
      </dgm:prSet>
      <dgm:spPr/>
    </dgm:pt>
    <dgm:pt modelId="{3C827757-4B9E-4DD0-9CDF-EAE03EAC5499}" type="pres">
      <dgm:prSet presAssocID="{0ED42EC0-A688-4F03-A171-34A2E953AD0D}" presName="hierChild3" presStyleCnt="0"/>
      <dgm:spPr/>
    </dgm:pt>
  </dgm:ptLst>
  <dgm:cxnLst>
    <dgm:cxn modelId="{988AD92A-ACE8-4610-AF81-1DBF8946DC8C}" type="presOf" srcId="{7F9FD877-8CF3-4527-BB6A-05CA9060C222}" destId="{F155686E-9A21-445F-9D9A-7411ECE9ADC4}" srcOrd="0" destOrd="0" presId="urn:microsoft.com/office/officeart/2005/8/layout/hierarchy1"/>
    <dgm:cxn modelId="{0947B02D-D14F-4CC4-8CC2-5F5ABE97F814}" type="presOf" srcId="{E634C8DC-DDDD-4514-9060-6943A8A32508}" destId="{5C148CB4-20FE-4234-92D8-B020AACE4480}" srcOrd="0" destOrd="0" presId="urn:microsoft.com/office/officeart/2005/8/layout/hierarchy1"/>
    <dgm:cxn modelId="{EE7D0A63-554F-411F-A339-8BD8100E2A7B}" srcId="{097553C0-D8C8-4341-B794-81E1BE8D1F3A}" destId="{F09C8D7A-26FC-4E93-8E20-B7E81792DFB5}" srcOrd="1" destOrd="0" parTransId="{7F9FD877-8CF3-4527-BB6A-05CA9060C222}" sibTransId="{398BD42C-89FC-40EF-A87D-CB5086B18A3F}"/>
    <dgm:cxn modelId="{2382BE54-A117-4B9C-9EB2-93997CB91804}" srcId="{097553C0-D8C8-4341-B794-81E1BE8D1F3A}" destId="{49BCB374-E265-4B0E-8294-CFCF8364F560}" srcOrd="0" destOrd="0" parTransId="{43487478-1D2C-4CF9-AD2E-40C977389EA9}" sibTransId="{0C1AF1DF-697A-4B19-97A2-D190CD35411B}"/>
    <dgm:cxn modelId="{FCDBED79-895D-4DE9-BE80-AF84598F4AC2}" type="presOf" srcId="{43487478-1D2C-4CF9-AD2E-40C977389EA9}" destId="{F82D4515-45DC-496C-A155-703A67C4FB6A}" srcOrd="0" destOrd="0" presId="urn:microsoft.com/office/officeart/2005/8/layout/hierarchy1"/>
    <dgm:cxn modelId="{62B3BD96-D6F7-49DA-9A73-27D329D05D29}" type="presOf" srcId="{097553C0-D8C8-4341-B794-81E1BE8D1F3A}" destId="{D1703ED5-07D5-4C89-808B-992735965A40}" srcOrd="0" destOrd="0" presId="urn:microsoft.com/office/officeart/2005/8/layout/hierarchy1"/>
    <dgm:cxn modelId="{DA50559A-CD5F-483F-AE8B-EB900DF7D7D4}" type="presOf" srcId="{1CA2918F-EBD3-4902-B07A-098170F9D55C}" destId="{6BB0EEE4-FE3E-4822-BCE6-0F87A30A2420}" srcOrd="0" destOrd="0" presId="urn:microsoft.com/office/officeart/2005/8/layout/hierarchy1"/>
    <dgm:cxn modelId="{D3CEBF9C-A452-46D8-A40A-1103B12CCA31}" type="presOf" srcId="{0ED42EC0-A688-4F03-A171-34A2E953AD0D}" destId="{EE794F7C-7AD9-4875-99C3-85E0A511FD5D}" srcOrd="0" destOrd="0" presId="urn:microsoft.com/office/officeart/2005/8/layout/hierarchy1"/>
    <dgm:cxn modelId="{D97B69A5-0D95-4CA7-A2AA-65576BA4B826}" srcId="{097553C0-D8C8-4341-B794-81E1BE8D1F3A}" destId="{0ED42EC0-A688-4F03-A171-34A2E953AD0D}" srcOrd="3" destOrd="0" parTransId="{F80ECAE3-0D06-4867-BEC7-2D93206615FD}" sibTransId="{1C5B21C9-1D80-4D21-9AEC-235255318A20}"/>
    <dgm:cxn modelId="{FA103CC4-223C-48AC-AB0E-2F6EBD12FF71}" srcId="{097553C0-D8C8-4341-B794-81E1BE8D1F3A}" destId="{1CA2918F-EBD3-4902-B07A-098170F9D55C}" srcOrd="2" destOrd="0" parTransId="{1A03A78C-82F3-4845-A29E-1FE72F58461D}" sibTransId="{645B42E1-044B-4680-8FA2-E71F830E58C1}"/>
    <dgm:cxn modelId="{4253F7C5-C4E8-4EF9-AB1A-B96B53BD7CD2}" type="presOf" srcId="{F09C8D7A-26FC-4E93-8E20-B7E81792DFB5}" destId="{7F4C42A0-2193-41C7-8A4B-BC41634EFAB5}" srcOrd="0" destOrd="0" presId="urn:microsoft.com/office/officeart/2005/8/layout/hierarchy1"/>
    <dgm:cxn modelId="{93C877CC-A6A8-4957-AED2-887BA8C027F4}" type="presOf" srcId="{49BCB374-E265-4B0E-8294-CFCF8364F560}" destId="{64144F47-2D6C-4033-8B90-DE8BF2D67785}" srcOrd="0" destOrd="0" presId="urn:microsoft.com/office/officeart/2005/8/layout/hierarchy1"/>
    <dgm:cxn modelId="{7B69ECCD-3FA2-4365-9AED-2CF2C85EB4C1}" srcId="{E634C8DC-DDDD-4514-9060-6943A8A32508}" destId="{097553C0-D8C8-4341-B794-81E1BE8D1F3A}" srcOrd="0" destOrd="0" parTransId="{6D5FE68F-811B-4570-9DBA-7B690AA0BF87}" sibTransId="{833126AD-AD67-44E9-ACCA-DB730307DD66}"/>
    <dgm:cxn modelId="{EAA390DA-CD9A-4040-922A-3AAB0CC48B11}" type="presOf" srcId="{1A03A78C-82F3-4845-A29E-1FE72F58461D}" destId="{9B9286D7-389B-464F-B342-D9D177926D63}" srcOrd="0" destOrd="0" presId="urn:microsoft.com/office/officeart/2005/8/layout/hierarchy1"/>
    <dgm:cxn modelId="{221ACDE4-EED9-49DB-8D48-AD34FAF2C0C1}" type="presOf" srcId="{F80ECAE3-0D06-4867-BEC7-2D93206615FD}" destId="{E643CA33-64F7-4A87-9BC0-1DCFDC788135}" srcOrd="0" destOrd="0" presId="urn:microsoft.com/office/officeart/2005/8/layout/hierarchy1"/>
    <dgm:cxn modelId="{41F1EFAE-1140-4699-9418-0FD140DC7576}" type="presParOf" srcId="{5C148CB4-20FE-4234-92D8-B020AACE4480}" destId="{2C0E7D92-AED8-4324-8F19-CD23DA2D5744}" srcOrd="0" destOrd="0" presId="urn:microsoft.com/office/officeart/2005/8/layout/hierarchy1"/>
    <dgm:cxn modelId="{C3D24C9E-EAFD-49CD-B6D3-60D09613341C}" type="presParOf" srcId="{2C0E7D92-AED8-4324-8F19-CD23DA2D5744}" destId="{1E39C66E-1FB8-4E87-B2E5-66953C9065B4}" srcOrd="0" destOrd="0" presId="urn:microsoft.com/office/officeart/2005/8/layout/hierarchy1"/>
    <dgm:cxn modelId="{85C2F3F1-19E4-4C97-B284-CAE9DE9D87B6}" type="presParOf" srcId="{1E39C66E-1FB8-4E87-B2E5-66953C9065B4}" destId="{16E54DE5-5176-464B-A417-473FE9005981}" srcOrd="0" destOrd="0" presId="urn:microsoft.com/office/officeart/2005/8/layout/hierarchy1"/>
    <dgm:cxn modelId="{7F99C840-4C1B-435E-BAD0-408CAC8CA556}" type="presParOf" srcId="{1E39C66E-1FB8-4E87-B2E5-66953C9065B4}" destId="{D1703ED5-07D5-4C89-808B-992735965A40}" srcOrd="1" destOrd="0" presId="urn:microsoft.com/office/officeart/2005/8/layout/hierarchy1"/>
    <dgm:cxn modelId="{75919303-7328-4B34-9096-8B9DB5619E33}" type="presParOf" srcId="{2C0E7D92-AED8-4324-8F19-CD23DA2D5744}" destId="{61817F4A-C0AB-4498-9422-1095C1CD17B5}" srcOrd="1" destOrd="0" presId="urn:microsoft.com/office/officeart/2005/8/layout/hierarchy1"/>
    <dgm:cxn modelId="{8CC6E544-B355-4394-857D-8D29CD499F76}" type="presParOf" srcId="{61817F4A-C0AB-4498-9422-1095C1CD17B5}" destId="{F82D4515-45DC-496C-A155-703A67C4FB6A}" srcOrd="0" destOrd="0" presId="urn:microsoft.com/office/officeart/2005/8/layout/hierarchy1"/>
    <dgm:cxn modelId="{8CAE1A53-E854-4F84-9395-E7D605F07A4A}" type="presParOf" srcId="{61817F4A-C0AB-4498-9422-1095C1CD17B5}" destId="{F8831CE2-9466-41E9-8F3C-D0272B22F7B5}" srcOrd="1" destOrd="0" presId="urn:microsoft.com/office/officeart/2005/8/layout/hierarchy1"/>
    <dgm:cxn modelId="{8CB8BD72-7245-4E27-AB37-101F202C1A0B}" type="presParOf" srcId="{F8831CE2-9466-41E9-8F3C-D0272B22F7B5}" destId="{C0CB9958-65A9-4C1C-B999-19DD0C7A8645}" srcOrd="0" destOrd="0" presId="urn:microsoft.com/office/officeart/2005/8/layout/hierarchy1"/>
    <dgm:cxn modelId="{B4A25A7B-ED3A-49A0-8836-2F4A9F8801B8}" type="presParOf" srcId="{C0CB9958-65A9-4C1C-B999-19DD0C7A8645}" destId="{75FDDE34-6960-4193-8755-B7F5DCF76991}" srcOrd="0" destOrd="0" presId="urn:microsoft.com/office/officeart/2005/8/layout/hierarchy1"/>
    <dgm:cxn modelId="{0528A2EF-6453-432D-84E5-036541DA2842}" type="presParOf" srcId="{C0CB9958-65A9-4C1C-B999-19DD0C7A8645}" destId="{64144F47-2D6C-4033-8B90-DE8BF2D67785}" srcOrd="1" destOrd="0" presId="urn:microsoft.com/office/officeart/2005/8/layout/hierarchy1"/>
    <dgm:cxn modelId="{E35FBF43-EC07-4643-AD48-D976357E1E61}" type="presParOf" srcId="{F8831CE2-9466-41E9-8F3C-D0272B22F7B5}" destId="{18E2F786-7DC0-424C-94C5-24724949AFF7}" srcOrd="1" destOrd="0" presId="urn:microsoft.com/office/officeart/2005/8/layout/hierarchy1"/>
    <dgm:cxn modelId="{7ABC55DB-55DB-4705-8259-1770A883A1C4}" type="presParOf" srcId="{61817F4A-C0AB-4498-9422-1095C1CD17B5}" destId="{F155686E-9A21-445F-9D9A-7411ECE9ADC4}" srcOrd="2" destOrd="0" presId="urn:microsoft.com/office/officeart/2005/8/layout/hierarchy1"/>
    <dgm:cxn modelId="{1FF88FFF-3386-4CF2-8A3D-88B167A3059A}" type="presParOf" srcId="{61817F4A-C0AB-4498-9422-1095C1CD17B5}" destId="{C5C48356-7DFF-4130-902D-F08504628198}" srcOrd="3" destOrd="0" presId="urn:microsoft.com/office/officeart/2005/8/layout/hierarchy1"/>
    <dgm:cxn modelId="{B73918E1-7CCA-4FEF-8811-E6C518F079B0}" type="presParOf" srcId="{C5C48356-7DFF-4130-902D-F08504628198}" destId="{9C0831AA-EB18-4D48-8106-E09D5FA5D5F2}" srcOrd="0" destOrd="0" presId="urn:microsoft.com/office/officeart/2005/8/layout/hierarchy1"/>
    <dgm:cxn modelId="{7F04CF7B-E5F5-41E6-A593-DADFC719EB2C}" type="presParOf" srcId="{9C0831AA-EB18-4D48-8106-E09D5FA5D5F2}" destId="{6427E278-CB00-432E-A440-427AA1F627F3}" srcOrd="0" destOrd="0" presId="urn:microsoft.com/office/officeart/2005/8/layout/hierarchy1"/>
    <dgm:cxn modelId="{360D7CF6-A48F-40EE-9954-1845A5A82A8A}" type="presParOf" srcId="{9C0831AA-EB18-4D48-8106-E09D5FA5D5F2}" destId="{7F4C42A0-2193-41C7-8A4B-BC41634EFAB5}" srcOrd="1" destOrd="0" presId="urn:microsoft.com/office/officeart/2005/8/layout/hierarchy1"/>
    <dgm:cxn modelId="{43015053-DFBD-4462-AE28-3023E9F8F39F}" type="presParOf" srcId="{C5C48356-7DFF-4130-902D-F08504628198}" destId="{286AA45E-2FE0-4732-8518-6C30E05F6AFB}" srcOrd="1" destOrd="0" presId="urn:microsoft.com/office/officeart/2005/8/layout/hierarchy1"/>
    <dgm:cxn modelId="{CC4BF350-E2EC-473F-9DB8-722269DED6FE}" type="presParOf" srcId="{61817F4A-C0AB-4498-9422-1095C1CD17B5}" destId="{9B9286D7-389B-464F-B342-D9D177926D63}" srcOrd="4" destOrd="0" presId="urn:microsoft.com/office/officeart/2005/8/layout/hierarchy1"/>
    <dgm:cxn modelId="{57CE8DAD-5E97-492C-A863-7AD8958E813F}" type="presParOf" srcId="{61817F4A-C0AB-4498-9422-1095C1CD17B5}" destId="{A51952D5-C60C-405F-9180-DA0440F46ED8}" srcOrd="5" destOrd="0" presId="urn:microsoft.com/office/officeart/2005/8/layout/hierarchy1"/>
    <dgm:cxn modelId="{BA1BDD0F-7FE0-4A78-BE79-6AF96C0E0B11}" type="presParOf" srcId="{A51952D5-C60C-405F-9180-DA0440F46ED8}" destId="{1C874F57-C8D7-410B-A62C-E18438D3DA7E}" srcOrd="0" destOrd="0" presId="urn:microsoft.com/office/officeart/2005/8/layout/hierarchy1"/>
    <dgm:cxn modelId="{9430064B-7DEB-43C3-A334-6CA855827437}" type="presParOf" srcId="{1C874F57-C8D7-410B-A62C-E18438D3DA7E}" destId="{66950B54-ECD4-45D3-B05F-7392C393D39C}" srcOrd="0" destOrd="0" presId="urn:microsoft.com/office/officeart/2005/8/layout/hierarchy1"/>
    <dgm:cxn modelId="{0092E29C-3C8C-42DE-99EC-F46AC920E7B0}" type="presParOf" srcId="{1C874F57-C8D7-410B-A62C-E18438D3DA7E}" destId="{6BB0EEE4-FE3E-4822-BCE6-0F87A30A2420}" srcOrd="1" destOrd="0" presId="urn:microsoft.com/office/officeart/2005/8/layout/hierarchy1"/>
    <dgm:cxn modelId="{B24AAA05-3ECC-41E1-B6E9-6DD8A702D427}" type="presParOf" srcId="{A51952D5-C60C-405F-9180-DA0440F46ED8}" destId="{C3E53050-973C-410B-83CD-3806EB162D20}" srcOrd="1" destOrd="0" presId="urn:microsoft.com/office/officeart/2005/8/layout/hierarchy1"/>
    <dgm:cxn modelId="{F62431E3-BCD6-4089-940F-478DF863879C}" type="presParOf" srcId="{61817F4A-C0AB-4498-9422-1095C1CD17B5}" destId="{E643CA33-64F7-4A87-9BC0-1DCFDC788135}" srcOrd="6" destOrd="0" presId="urn:microsoft.com/office/officeart/2005/8/layout/hierarchy1"/>
    <dgm:cxn modelId="{832F6EFA-B102-4BEC-A01B-9FC9E342C681}" type="presParOf" srcId="{61817F4A-C0AB-4498-9422-1095C1CD17B5}" destId="{982543AB-D2C2-40F6-B314-47D4B2D7A632}" srcOrd="7" destOrd="0" presId="urn:microsoft.com/office/officeart/2005/8/layout/hierarchy1"/>
    <dgm:cxn modelId="{422BE762-E06F-4DFE-8B4F-96B02F1F8F82}" type="presParOf" srcId="{982543AB-D2C2-40F6-B314-47D4B2D7A632}" destId="{1FBE949B-211B-4024-80EE-9AE2058C062E}" srcOrd="0" destOrd="0" presId="urn:microsoft.com/office/officeart/2005/8/layout/hierarchy1"/>
    <dgm:cxn modelId="{452D9FE1-F684-40A9-BEB0-B34EDFF472ED}" type="presParOf" srcId="{1FBE949B-211B-4024-80EE-9AE2058C062E}" destId="{5E92F67D-972C-4E98-B6FE-4C146398213D}" srcOrd="0" destOrd="0" presId="urn:microsoft.com/office/officeart/2005/8/layout/hierarchy1"/>
    <dgm:cxn modelId="{8C308CED-D652-4CC6-81A1-81542679D647}" type="presParOf" srcId="{1FBE949B-211B-4024-80EE-9AE2058C062E}" destId="{EE794F7C-7AD9-4875-99C3-85E0A511FD5D}" srcOrd="1" destOrd="0" presId="urn:microsoft.com/office/officeart/2005/8/layout/hierarchy1"/>
    <dgm:cxn modelId="{95B677AE-A3F5-4534-BE62-23501BED6CF2}" type="presParOf" srcId="{982543AB-D2C2-40F6-B314-47D4B2D7A632}" destId="{3C827757-4B9E-4DD0-9CDF-EAE03EAC549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FA2BE-8278-4DDF-BAFF-B3605F746839}">
      <dsp:nvSpPr>
        <dsp:cNvPr id="0" name=""/>
        <dsp:cNvSpPr/>
      </dsp:nvSpPr>
      <dsp:spPr>
        <a:xfrm>
          <a:off x="4501401" y="1388735"/>
          <a:ext cx="3534693" cy="560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121"/>
              </a:lnTo>
              <a:lnTo>
                <a:pt x="3534693" y="382121"/>
              </a:lnTo>
              <a:lnTo>
                <a:pt x="3534693" y="560730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13FE1C-3669-46ED-9E50-1B65965EB095}">
      <dsp:nvSpPr>
        <dsp:cNvPr id="0" name=""/>
        <dsp:cNvSpPr/>
      </dsp:nvSpPr>
      <dsp:spPr>
        <a:xfrm>
          <a:off x="4501401" y="1388735"/>
          <a:ext cx="1178231" cy="560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121"/>
              </a:lnTo>
              <a:lnTo>
                <a:pt x="1178231" y="382121"/>
              </a:lnTo>
              <a:lnTo>
                <a:pt x="1178231" y="560730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6096BC-2674-464A-B2A6-7771E2CBEE2B}">
      <dsp:nvSpPr>
        <dsp:cNvPr id="0" name=""/>
        <dsp:cNvSpPr/>
      </dsp:nvSpPr>
      <dsp:spPr>
        <a:xfrm>
          <a:off x="3323169" y="1388735"/>
          <a:ext cx="1178231" cy="560730"/>
        </a:xfrm>
        <a:custGeom>
          <a:avLst/>
          <a:gdLst/>
          <a:ahLst/>
          <a:cxnLst/>
          <a:rect l="0" t="0" r="0" b="0"/>
          <a:pathLst>
            <a:path>
              <a:moveTo>
                <a:pt x="1178231" y="0"/>
              </a:moveTo>
              <a:lnTo>
                <a:pt x="1178231" y="382121"/>
              </a:lnTo>
              <a:lnTo>
                <a:pt x="0" y="382121"/>
              </a:lnTo>
              <a:lnTo>
                <a:pt x="0" y="560730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98059E-5710-42E9-AC0A-3F8E784FAD1A}">
      <dsp:nvSpPr>
        <dsp:cNvPr id="0" name=""/>
        <dsp:cNvSpPr/>
      </dsp:nvSpPr>
      <dsp:spPr>
        <a:xfrm>
          <a:off x="966707" y="1388735"/>
          <a:ext cx="3534693" cy="560730"/>
        </a:xfrm>
        <a:custGeom>
          <a:avLst/>
          <a:gdLst/>
          <a:ahLst/>
          <a:cxnLst/>
          <a:rect l="0" t="0" r="0" b="0"/>
          <a:pathLst>
            <a:path>
              <a:moveTo>
                <a:pt x="3534693" y="0"/>
              </a:moveTo>
              <a:lnTo>
                <a:pt x="3534693" y="382121"/>
              </a:lnTo>
              <a:lnTo>
                <a:pt x="0" y="382121"/>
              </a:lnTo>
              <a:lnTo>
                <a:pt x="0" y="560730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DEA2DB-B1CE-4B79-96AD-4BF4A97C20AB}">
      <dsp:nvSpPr>
        <dsp:cNvPr id="0" name=""/>
        <dsp:cNvSpPr/>
      </dsp:nvSpPr>
      <dsp:spPr>
        <a:xfrm>
          <a:off x="3537393" y="164445"/>
          <a:ext cx="1928014" cy="12242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3E8B5-8DEF-42EA-91CE-F40D4014757E}">
      <dsp:nvSpPr>
        <dsp:cNvPr id="0" name=""/>
        <dsp:cNvSpPr/>
      </dsp:nvSpPr>
      <dsp:spPr>
        <a:xfrm>
          <a:off x="3751617" y="367958"/>
          <a:ext cx="1928014" cy="1224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latin typeface="Arial" panose="020B0604020202020204" pitchFamily="34" charset="0"/>
              <a:cs typeface="Arial" panose="020B0604020202020204" pitchFamily="34" charset="0"/>
            </a:rPr>
            <a:t>POESÍA ARRAIGADA</a:t>
          </a:r>
        </a:p>
      </dsp:txBody>
      <dsp:txXfrm>
        <a:off x="3787475" y="403816"/>
        <a:ext cx="1856298" cy="1152573"/>
      </dsp:txXfrm>
    </dsp:sp>
    <dsp:sp modelId="{29F82785-32F8-4575-97A7-35CE594DD0EC}">
      <dsp:nvSpPr>
        <dsp:cNvPr id="0" name=""/>
        <dsp:cNvSpPr/>
      </dsp:nvSpPr>
      <dsp:spPr>
        <a:xfrm>
          <a:off x="2700" y="1949466"/>
          <a:ext cx="1928014" cy="12242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90234-D020-4483-9AE6-EBDADCC373DC}">
      <dsp:nvSpPr>
        <dsp:cNvPr id="0" name=""/>
        <dsp:cNvSpPr/>
      </dsp:nvSpPr>
      <dsp:spPr>
        <a:xfrm>
          <a:off x="216924" y="2152978"/>
          <a:ext cx="1928014" cy="1224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Cultivada por los adeptos al régimen</a:t>
          </a:r>
        </a:p>
      </dsp:txBody>
      <dsp:txXfrm>
        <a:off x="252782" y="2188836"/>
        <a:ext cx="1856298" cy="1152573"/>
      </dsp:txXfrm>
    </dsp:sp>
    <dsp:sp modelId="{65D4031F-13F3-4826-AAE4-7DE2ED27200F}">
      <dsp:nvSpPr>
        <dsp:cNvPr id="0" name=""/>
        <dsp:cNvSpPr/>
      </dsp:nvSpPr>
      <dsp:spPr>
        <a:xfrm>
          <a:off x="2359162" y="1949466"/>
          <a:ext cx="1928014" cy="12242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7079C1-393F-4810-8A14-5386531DF79D}">
      <dsp:nvSpPr>
        <dsp:cNvPr id="0" name=""/>
        <dsp:cNvSpPr/>
      </dsp:nvSpPr>
      <dsp:spPr>
        <a:xfrm>
          <a:off x="2573386" y="2152978"/>
          <a:ext cx="1928014" cy="1224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Formas clásicas: soneto, décima</a:t>
          </a:r>
        </a:p>
      </dsp:txBody>
      <dsp:txXfrm>
        <a:off x="2609244" y="2188836"/>
        <a:ext cx="1856298" cy="1152573"/>
      </dsp:txXfrm>
    </dsp:sp>
    <dsp:sp modelId="{D25A4408-387C-4B13-A1C3-1D1B7F37BEF4}">
      <dsp:nvSpPr>
        <dsp:cNvPr id="0" name=""/>
        <dsp:cNvSpPr/>
      </dsp:nvSpPr>
      <dsp:spPr>
        <a:xfrm>
          <a:off x="4715624" y="1949466"/>
          <a:ext cx="1928014" cy="12242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6F66D-D6D8-4A7C-801A-F0DEA4F8AA08}">
      <dsp:nvSpPr>
        <dsp:cNvPr id="0" name=""/>
        <dsp:cNvSpPr/>
      </dsp:nvSpPr>
      <dsp:spPr>
        <a:xfrm>
          <a:off x="4929848" y="2152978"/>
          <a:ext cx="1928014" cy="1224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Predomina una visión conservadoray una visión optimista del mundo</a:t>
          </a:r>
        </a:p>
      </dsp:txBody>
      <dsp:txXfrm>
        <a:off x="4965706" y="2188836"/>
        <a:ext cx="1856298" cy="1152573"/>
      </dsp:txXfrm>
    </dsp:sp>
    <dsp:sp modelId="{A659E85E-0B05-41AF-9D8C-E584EDFEDFF9}">
      <dsp:nvSpPr>
        <dsp:cNvPr id="0" name=""/>
        <dsp:cNvSpPr/>
      </dsp:nvSpPr>
      <dsp:spPr>
        <a:xfrm>
          <a:off x="7072087" y="1949466"/>
          <a:ext cx="1928014" cy="12242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A9188-977E-447C-9E7E-34B850F468C5}">
      <dsp:nvSpPr>
        <dsp:cNvPr id="0" name=""/>
        <dsp:cNvSpPr/>
      </dsp:nvSpPr>
      <dsp:spPr>
        <a:xfrm>
          <a:off x="7286311" y="2152978"/>
          <a:ext cx="1928014" cy="1224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Autores: Leopoldo Panero, Luis Rosales</a:t>
          </a:r>
        </a:p>
      </dsp:txBody>
      <dsp:txXfrm>
        <a:off x="7322169" y="2188836"/>
        <a:ext cx="1856298" cy="11525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82523-CFC3-4213-B88E-0C819149927B}">
      <dsp:nvSpPr>
        <dsp:cNvPr id="0" name=""/>
        <dsp:cNvSpPr/>
      </dsp:nvSpPr>
      <dsp:spPr>
        <a:xfrm>
          <a:off x="4513287" y="1578569"/>
          <a:ext cx="3037929" cy="722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627"/>
              </a:lnTo>
              <a:lnTo>
                <a:pt x="3037929" y="492627"/>
              </a:lnTo>
              <a:lnTo>
                <a:pt x="3037929" y="722889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C2A17C-4514-427D-AC2F-F28823F37F07}">
      <dsp:nvSpPr>
        <dsp:cNvPr id="0" name=""/>
        <dsp:cNvSpPr/>
      </dsp:nvSpPr>
      <dsp:spPr>
        <a:xfrm>
          <a:off x="4467567" y="1578569"/>
          <a:ext cx="91440" cy="7228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2889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C1437-2D9B-4275-BD89-DE31452A58D6}">
      <dsp:nvSpPr>
        <dsp:cNvPr id="0" name=""/>
        <dsp:cNvSpPr/>
      </dsp:nvSpPr>
      <dsp:spPr>
        <a:xfrm>
          <a:off x="1475358" y="1578569"/>
          <a:ext cx="3037929" cy="722889"/>
        </a:xfrm>
        <a:custGeom>
          <a:avLst/>
          <a:gdLst/>
          <a:ahLst/>
          <a:cxnLst/>
          <a:rect l="0" t="0" r="0" b="0"/>
          <a:pathLst>
            <a:path>
              <a:moveTo>
                <a:pt x="3037929" y="0"/>
              </a:moveTo>
              <a:lnTo>
                <a:pt x="3037929" y="492627"/>
              </a:lnTo>
              <a:lnTo>
                <a:pt x="0" y="492627"/>
              </a:lnTo>
              <a:lnTo>
                <a:pt x="0" y="722889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0EA11-D470-4179-AC9E-8865B1485810}">
      <dsp:nvSpPr>
        <dsp:cNvPr id="0" name=""/>
        <dsp:cNvSpPr/>
      </dsp:nvSpPr>
      <dsp:spPr>
        <a:xfrm>
          <a:off x="3270498" y="226"/>
          <a:ext cx="2485578" cy="15783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9F87DE-6632-4E04-B6EA-2931762816DD}">
      <dsp:nvSpPr>
        <dsp:cNvPr id="0" name=""/>
        <dsp:cNvSpPr/>
      </dsp:nvSpPr>
      <dsp:spPr>
        <a:xfrm>
          <a:off x="3546673" y="262593"/>
          <a:ext cx="2485578" cy="15783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" panose="020B0604020202020204" pitchFamily="34" charset="0"/>
              <a:cs typeface="Arial" panose="020B0604020202020204" pitchFamily="34" charset="0"/>
            </a:rPr>
            <a:t>POESÍA DESARRAIGADA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92901" y="308821"/>
        <a:ext cx="2393122" cy="1485886"/>
      </dsp:txXfrm>
    </dsp:sp>
    <dsp:sp modelId="{7F1707C3-EAD9-49D3-8508-8D989F81BAF9}">
      <dsp:nvSpPr>
        <dsp:cNvPr id="0" name=""/>
        <dsp:cNvSpPr/>
      </dsp:nvSpPr>
      <dsp:spPr>
        <a:xfrm>
          <a:off x="232568" y="2301458"/>
          <a:ext cx="2485578" cy="15783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BF0856-E00D-44AC-A9B1-B5C8A45F01CC}">
      <dsp:nvSpPr>
        <dsp:cNvPr id="0" name=""/>
        <dsp:cNvSpPr/>
      </dsp:nvSpPr>
      <dsp:spPr>
        <a:xfrm>
          <a:off x="508744" y="2563824"/>
          <a:ext cx="2485578" cy="15783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Manifiestan su angustia existencial ante una realidad que no les gusta.(Da testimonio de la posguerra)</a:t>
          </a:r>
          <a:endParaRPr lang="en-US" sz="1800" kern="1200" dirty="0"/>
        </a:p>
      </dsp:txBody>
      <dsp:txXfrm>
        <a:off x="554972" y="2610052"/>
        <a:ext cx="2393122" cy="1485886"/>
      </dsp:txXfrm>
    </dsp:sp>
    <dsp:sp modelId="{D539C075-162D-40D4-ABD9-FFBF30B70B2C}">
      <dsp:nvSpPr>
        <dsp:cNvPr id="0" name=""/>
        <dsp:cNvSpPr/>
      </dsp:nvSpPr>
      <dsp:spPr>
        <a:xfrm>
          <a:off x="3270498" y="2301458"/>
          <a:ext cx="2485578" cy="15783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D258B0-F096-4BC8-81C9-C3CBFA415AAD}">
      <dsp:nvSpPr>
        <dsp:cNvPr id="0" name=""/>
        <dsp:cNvSpPr/>
      </dsp:nvSpPr>
      <dsp:spPr>
        <a:xfrm>
          <a:off x="3546673" y="2563824"/>
          <a:ext cx="2485578" cy="15783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Temas: miseria social, injusticia, la fe conflictiva. (Piden cuentas a Dios por el sufrimiento que vive el hombre)</a:t>
          </a:r>
          <a:endParaRPr lang="en-US" sz="1800" kern="1200"/>
        </a:p>
      </dsp:txBody>
      <dsp:txXfrm>
        <a:off x="3592901" y="2610052"/>
        <a:ext cx="2393122" cy="1485886"/>
      </dsp:txXfrm>
    </dsp:sp>
    <dsp:sp modelId="{DF0B7A78-A5D2-4E51-B527-BD2495B7E591}">
      <dsp:nvSpPr>
        <dsp:cNvPr id="0" name=""/>
        <dsp:cNvSpPr/>
      </dsp:nvSpPr>
      <dsp:spPr>
        <a:xfrm>
          <a:off x="6308428" y="2301458"/>
          <a:ext cx="2485578" cy="15783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A7701FE-BE7F-4E26-B098-6EB4644BB1C7}">
      <dsp:nvSpPr>
        <dsp:cNvPr id="0" name=""/>
        <dsp:cNvSpPr/>
      </dsp:nvSpPr>
      <dsp:spPr>
        <a:xfrm>
          <a:off x="6584603" y="2563824"/>
          <a:ext cx="2485578" cy="15783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Autores: Dámaso Alonso y su obra: </a:t>
          </a:r>
          <a:r>
            <a:rPr lang="es-ES" sz="1800" i="1" kern="1200"/>
            <a:t>Hijos de la ira</a:t>
          </a:r>
          <a:endParaRPr lang="en-US" sz="1800" kern="1200"/>
        </a:p>
      </dsp:txBody>
      <dsp:txXfrm>
        <a:off x="6630831" y="2610052"/>
        <a:ext cx="2393122" cy="14858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DE755-C59B-4BA6-9568-577AAAC19302}">
      <dsp:nvSpPr>
        <dsp:cNvPr id="0" name=""/>
        <dsp:cNvSpPr/>
      </dsp:nvSpPr>
      <dsp:spPr>
        <a:xfrm>
          <a:off x="4715656" y="1521447"/>
          <a:ext cx="3912157" cy="465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195"/>
              </a:lnTo>
              <a:lnTo>
                <a:pt x="3912157" y="317195"/>
              </a:lnTo>
              <a:lnTo>
                <a:pt x="3912157" y="46545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0E5E1-4301-4473-858E-A1B26167CB34}">
      <dsp:nvSpPr>
        <dsp:cNvPr id="0" name=""/>
        <dsp:cNvSpPr/>
      </dsp:nvSpPr>
      <dsp:spPr>
        <a:xfrm>
          <a:off x="4715656" y="1521447"/>
          <a:ext cx="1956078" cy="465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195"/>
              </a:lnTo>
              <a:lnTo>
                <a:pt x="1956078" y="317195"/>
              </a:lnTo>
              <a:lnTo>
                <a:pt x="1956078" y="46545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ACEFC1-67EB-4C74-A011-201896DFA548}">
      <dsp:nvSpPr>
        <dsp:cNvPr id="0" name=""/>
        <dsp:cNvSpPr/>
      </dsp:nvSpPr>
      <dsp:spPr>
        <a:xfrm>
          <a:off x="4669936" y="1521447"/>
          <a:ext cx="91440" cy="4654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545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FF8CA-1D47-44F1-8A0D-E778E9665AE5}">
      <dsp:nvSpPr>
        <dsp:cNvPr id="0" name=""/>
        <dsp:cNvSpPr/>
      </dsp:nvSpPr>
      <dsp:spPr>
        <a:xfrm>
          <a:off x="2759577" y="1521447"/>
          <a:ext cx="1956078" cy="465457"/>
        </a:xfrm>
        <a:custGeom>
          <a:avLst/>
          <a:gdLst/>
          <a:ahLst/>
          <a:cxnLst/>
          <a:rect l="0" t="0" r="0" b="0"/>
          <a:pathLst>
            <a:path>
              <a:moveTo>
                <a:pt x="1956078" y="0"/>
              </a:moveTo>
              <a:lnTo>
                <a:pt x="1956078" y="317195"/>
              </a:lnTo>
              <a:lnTo>
                <a:pt x="0" y="317195"/>
              </a:lnTo>
              <a:lnTo>
                <a:pt x="0" y="46545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98D2B-3FF9-4C2C-BE8E-06642B14F433}">
      <dsp:nvSpPr>
        <dsp:cNvPr id="0" name=""/>
        <dsp:cNvSpPr/>
      </dsp:nvSpPr>
      <dsp:spPr>
        <a:xfrm>
          <a:off x="803498" y="1521447"/>
          <a:ext cx="3912157" cy="465457"/>
        </a:xfrm>
        <a:custGeom>
          <a:avLst/>
          <a:gdLst/>
          <a:ahLst/>
          <a:cxnLst/>
          <a:rect l="0" t="0" r="0" b="0"/>
          <a:pathLst>
            <a:path>
              <a:moveTo>
                <a:pt x="3912157" y="0"/>
              </a:moveTo>
              <a:lnTo>
                <a:pt x="3912157" y="317195"/>
              </a:lnTo>
              <a:lnTo>
                <a:pt x="0" y="317195"/>
              </a:lnTo>
              <a:lnTo>
                <a:pt x="0" y="46545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D9862B-6830-479B-B845-B8BD4745510E}">
      <dsp:nvSpPr>
        <dsp:cNvPr id="0" name=""/>
        <dsp:cNvSpPr/>
      </dsp:nvSpPr>
      <dsp:spPr>
        <a:xfrm>
          <a:off x="3915442" y="505175"/>
          <a:ext cx="1600428" cy="1016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09ADFA-EEFC-40BC-A528-014D601CBF40}">
      <dsp:nvSpPr>
        <dsp:cNvPr id="0" name=""/>
        <dsp:cNvSpPr/>
      </dsp:nvSpPr>
      <dsp:spPr>
        <a:xfrm>
          <a:off x="4093267" y="674109"/>
          <a:ext cx="1600428" cy="10162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POESÍA SOCIAL</a:t>
          </a:r>
        </a:p>
      </dsp:txBody>
      <dsp:txXfrm>
        <a:off x="4123033" y="703875"/>
        <a:ext cx="1540896" cy="956739"/>
      </dsp:txXfrm>
    </dsp:sp>
    <dsp:sp modelId="{30B3DB89-998F-46FF-92AF-242F97B616B9}">
      <dsp:nvSpPr>
        <dsp:cNvPr id="0" name=""/>
        <dsp:cNvSpPr/>
      </dsp:nvSpPr>
      <dsp:spPr>
        <a:xfrm>
          <a:off x="3284" y="1986905"/>
          <a:ext cx="1600428" cy="15469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B65EA8-DA7B-475A-9C11-C2CC287C6ADE}">
      <dsp:nvSpPr>
        <dsp:cNvPr id="0" name=""/>
        <dsp:cNvSpPr/>
      </dsp:nvSpPr>
      <dsp:spPr>
        <a:xfrm>
          <a:off x="181109" y="2155839"/>
          <a:ext cx="1600428" cy="15469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Poesía que denuncia las desigualdades sociales  y la falta de libertad política durante el franquismo</a:t>
          </a:r>
        </a:p>
      </dsp:txBody>
      <dsp:txXfrm>
        <a:off x="226417" y="2201147"/>
        <a:ext cx="1509812" cy="1456302"/>
      </dsp:txXfrm>
    </dsp:sp>
    <dsp:sp modelId="{DECD2FEB-3212-435F-9724-9E529CD15340}">
      <dsp:nvSpPr>
        <dsp:cNvPr id="0" name=""/>
        <dsp:cNvSpPr/>
      </dsp:nvSpPr>
      <dsp:spPr>
        <a:xfrm>
          <a:off x="1959363" y="1986905"/>
          <a:ext cx="1600428" cy="14102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94FB7-05AA-48FE-9206-AD9F92A5E25A}">
      <dsp:nvSpPr>
        <dsp:cNvPr id="0" name=""/>
        <dsp:cNvSpPr/>
      </dsp:nvSpPr>
      <dsp:spPr>
        <a:xfrm>
          <a:off x="2137188" y="2155839"/>
          <a:ext cx="1600428" cy="14102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Poesía: herramienta  para transformar la realidad política y social y destinada a la mayoría</a:t>
          </a:r>
        </a:p>
      </dsp:txBody>
      <dsp:txXfrm>
        <a:off x="2178492" y="2197143"/>
        <a:ext cx="1517820" cy="1327611"/>
      </dsp:txXfrm>
    </dsp:sp>
    <dsp:sp modelId="{EEE025D4-02F7-499F-B93E-A664159BA2DF}">
      <dsp:nvSpPr>
        <dsp:cNvPr id="0" name=""/>
        <dsp:cNvSpPr/>
      </dsp:nvSpPr>
      <dsp:spPr>
        <a:xfrm>
          <a:off x="3915442" y="1986905"/>
          <a:ext cx="1600428" cy="1343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46D81F-99F7-4C6C-B8BD-C8A96168F323}">
      <dsp:nvSpPr>
        <dsp:cNvPr id="0" name=""/>
        <dsp:cNvSpPr/>
      </dsp:nvSpPr>
      <dsp:spPr>
        <a:xfrm>
          <a:off x="4093267" y="2155839"/>
          <a:ext cx="1600428" cy="1343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Importa más el contenido que la forma</a:t>
          </a:r>
        </a:p>
      </dsp:txBody>
      <dsp:txXfrm>
        <a:off x="4132623" y="2195195"/>
        <a:ext cx="1521716" cy="1265002"/>
      </dsp:txXfrm>
    </dsp:sp>
    <dsp:sp modelId="{178AD830-C89F-441A-8C29-C697626E1CB6}">
      <dsp:nvSpPr>
        <dsp:cNvPr id="0" name=""/>
        <dsp:cNvSpPr/>
      </dsp:nvSpPr>
      <dsp:spPr>
        <a:xfrm>
          <a:off x="5871521" y="1986905"/>
          <a:ext cx="1600428" cy="13888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46BF0A-CAC5-4069-AD0C-7D623A8AA1E7}">
      <dsp:nvSpPr>
        <dsp:cNvPr id="0" name=""/>
        <dsp:cNvSpPr/>
      </dsp:nvSpPr>
      <dsp:spPr>
        <a:xfrm>
          <a:off x="6049346" y="2155839"/>
          <a:ext cx="1600428" cy="1388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Precursor: Miguel Hernández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i="1" kern="1200" dirty="0">
              <a:latin typeface="Arial" panose="020B0604020202020204" pitchFamily="34" charset="0"/>
              <a:cs typeface="Arial" panose="020B0604020202020204" pitchFamily="34" charset="0"/>
            </a:rPr>
            <a:t>Viento del pueblo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i="1" kern="1200" dirty="0">
              <a:latin typeface="Arial" panose="020B0604020202020204" pitchFamily="34" charset="0"/>
              <a:cs typeface="Arial" panose="020B0604020202020204" pitchFamily="34" charset="0"/>
            </a:rPr>
            <a:t>El hombre acecha</a:t>
          </a:r>
        </a:p>
      </dsp:txBody>
      <dsp:txXfrm>
        <a:off x="6090025" y="2196518"/>
        <a:ext cx="1519070" cy="1307509"/>
      </dsp:txXfrm>
    </dsp:sp>
    <dsp:sp modelId="{E51E4911-EC68-4EC5-9CEE-BB1A252B7BBF}">
      <dsp:nvSpPr>
        <dsp:cNvPr id="0" name=""/>
        <dsp:cNvSpPr/>
      </dsp:nvSpPr>
      <dsp:spPr>
        <a:xfrm>
          <a:off x="7827600" y="1986905"/>
          <a:ext cx="1600428" cy="13097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F4ACDE-D24D-4210-AC3E-04B83ACD32FE}">
      <dsp:nvSpPr>
        <dsp:cNvPr id="0" name=""/>
        <dsp:cNvSpPr/>
      </dsp:nvSpPr>
      <dsp:spPr>
        <a:xfrm>
          <a:off x="8005425" y="2155839"/>
          <a:ext cx="1600428" cy="13097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Autores: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Blas de Otero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Gabriel Celaya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José Hierro</a:t>
          </a:r>
        </a:p>
      </dsp:txBody>
      <dsp:txXfrm>
        <a:off x="8043787" y="2194201"/>
        <a:ext cx="1523704" cy="12330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722FDD-A24A-4026-8EC4-77B2A4C241E4}">
      <dsp:nvSpPr>
        <dsp:cNvPr id="0" name=""/>
        <dsp:cNvSpPr/>
      </dsp:nvSpPr>
      <dsp:spPr>
        <a:xfrm>
          <a:off x="4837881" y="1320518"/>
          <a:ext cx="3798912" cy="602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685"/>
              </a:lnTo>
              <a:lnTo>
                <a:pt x="3798912" y="410685"/>
              </a:lnTo>
              <a:lnTo>
                <a:pt x="3798912" y="60264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6D951-DE1F-4680-B52A-878551DAD11C}">
      <dsp:nvSpPr>
        <dsp:cNvPr id="0" name=""/>
        <dsp:cNvSpPr/>
      </dsp:nvSpPr>
      <dsp:spPr>
        <a:xfrm>
          <a:off x="4837881" y="1320518"/>
          <a:ext cx="1266304" cy="602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685"/>
              </a:lnTo>
              <a:lnTo>
                <a:pt x="1266304" y="410685"/>
              </a:lnTo>
              <a:lnTo>
                <a:pt x="1266304" y="60264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9E146-6714-40E5-B614-6B5E817E0978}">
      <dsp:nvSpPr>
        <dsp:cNvPr id="0" name=""/>
        <dsp:cNvSpPr/>
      </dsp:nvSpPr>
      <dsp:spPr>
        <a:xfrm>
          <a:off x="3571577" y="1320518"/>
          <a:ext cx="1266304" cy="602645"/>
        </a:xfrm>
        <a:custGeom>
          <a:avLst/>
          <a:gdLst/>
          <a:ahLst/>
          <a:cxnLst/>
          <a:rect l="0" t="0" r="0" b="0"/>
          <a:pathLst>
            <a:path>
              <a:moveTo>
                <a:pt x="1266304" y="0"/>
              </a:moveTo>
              <a:lnTo>
                <a:pt x="1266304" y="410685"/>
              </a:lnTo>
              <a:lnTo>
                <a:pt x="0" y="410685"/>
              </a:lnTo>
              <a:lnTo>
                <a:pt x="0" y="60264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5004C-1354-4BE0-887F-9DBAE9818CE2}">
      <dsp:nvSpPr>
        <dsp:cNvPr id="0" name=""/>
        <dsp:cNvSpPr/>
      </dsp:nvSpPr>
      <dsp:spPr>
        <a:xfrm>
          <a:off x="1038969" y="1320518"/>
          <a:ext cx="3798912" cy="602645"/>
        </a:xfrm>
        <a:custGeom>
          <a:avLst/>
          <a:gdLst/>
          <a:ahLst/>
          <a:cxnLst/>
          <a:rect l="0" t="0" r="0" b="0"/>
          <a:pathLst>
            <a:path>
              <a:moveTo>
                <a:pt x="3798912" y="0"/>
              </a:moveTo>
              <a:lnTo>
                <a:pt x="3798912" y="410685"/>
              </a:lnTo>
              <a:lnTo>
                <a:pt x="0" y="410685"/>
              </a:lnTo>
              <a:lnTo>
                <a:pt x="0" y="60264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630340-2B77-4C68-8619-0B2CF2F9ECA9}">
      <dsp:nvSpPr>
        <dsp:cNvPr id="0" name=""/>
        <dsp:cNvSpPr/>
      </dsp:nvSpPr>
      <dsp:spPr>
        <a:xfrm>
          <a:off x="3801814" y="4713"/>
          <a:ext cx="2072133" cy="1315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1F690-EBA7-4DFC-9539-DBE2DA7CA86D}">
      <dsp:nvSpPr>
        <dsp:cNvPr id="0" name=""/>
        <dsp:cNvSpPr/>
      </dsp:nvSpPr>
      <dsp:spPr>
        <a:xfrm>
          <a:off x="4032051" y="223438"/>
          <a:ext cx="2072133" cy="1315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LA GENERACIÓN DE LOS CINCUENTA</a:t>
          </a:r>
        </a:p>
      </dsp:txBody>
      <dsp:txXfrm>
        <a:off x="4070590" y="261977"/>
        <a:ext cx="1995055" cy="1238727"/>
      </dsp:txXfrm>
    </dsp:sp>
    <dsp:sp modelId="{BBD7DB35-D1E7-4553-841D-620A88821CC1}">
      <dsp:nvSpPr>
        <dsp:cNvPr id="0" name=""/>
        <dsp:cNvSpPr/>
      </dsp:nvSpPr>
      <dsp:spPr>
        <a:xfrm>
          <a:off x="2902" y="1923164"/>
          <a:ext cx="2072133" cy="1315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76309-835C-43BD-ABF7-59663BDAEED6}">
      <dsp:nvSpPr>
        <dsp:cNvPr id="0" name=""/>
        <dsp:cNvSpPr/>
      </dsp:nvSpPr>
      <dsp:spPr>
        <a:xfrm>
          <a:off x="233139" y="2141889"/>
          <a:ext cx="2072133" cy="1315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Poesía como medio de conocimiento y como modo de indagar en la propia existencia</a:t>
          </a:r>
        </a:p>
      </dsp:txBody>
      <dsp:txXfrm>
        <a:off x="271678" y="2180428"/>
        <a:ext cx="1995055" cy="1238727"/>
      </dsp:txXfrm>
    </dsp:sp>
    <dsp:sp modelId="{E0006F1E-058E-45B8-9163-9081C0A5B4C2}">
      <dsp:nvSpPr>
        <dsp:cNvPr id="0" name=""/>
        <dsp:cNvSpPr/>
      </dsp:nvSpPr>
      <dsp:spPr>
        <a:xfrm>
          <a:off x="2535510" y="1923164"/>
          <a:ext cx="2072133" cy="1315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92E4FE-C497-4750-A96B-495A4B1EFD36}">
      <dsp:nvSpPr>
        <dsp:cNvPr id="0" name=""/>
        <dsp:cNvSpPr/>
      </dsp:nvSpPr>
      <dsp:spPr>
        <a:xfrm>
          <a:off x="2765747" y="2141889"/>
          <a:ext cx="2072133" cy="1315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Temas: recuerdo de infancia y juventud, amistad, amor, paso del tiempo</a:t>
          </a:r>
        </a:p>
      </dsp:txBody>
      <dsp:txXfrm>
        <a:off x="2804286" y="2180428"/>
        <a:ext cx="1995055" cy="1238727"/>
      </dsp:txXfrm>
    </dsp:sp>
    <dsp:sp modelId="{87768C12-6F54-47E1-ACDE-37D92A4D0072}">
      <dsp:nvSpPr>
        <dsp:cNvPr id="0" name=""/>
        <dsp:cNvSpPr/>
      </dsp:nvSpPr>
      <dsp:spPr>
        <a:xfrm>
          <a:off x="5068118" y="1923164"/>
          <a:ext cx="2072133" cy="1315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90F93-A11A-4ECC-80D6-359C6D57C2D0}">
      <dsp:nvSpPr>
        <dsp:cNvPr id="0" name=""/>
        <dsp:cNvSpPr/>
      </dsp:nvSpPr>
      <dsp:spPr>
        <a:xfrm>
          <a:off x="5298355" y="2141889"/>
          <a:ext cx="2072133" cy="1315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Lenguaje coloquial y aparentemente sencillo</a:t>
          </a:r>
        </a:p>
      </dsp:txBody>
      <dsp:txXfrm>
        <a:off x="5336894" y="2180428"/>
        <a:ext cx="1995055" cy="1238727"/>
      </dsp:txXfrm>
    </dsp:sp>
    <dsp:sp modelId="{15A6121F-76C9-4131-B689-14E1D94DFEE4}">
      <dsp:nvSpPr>
        <dsp:cNvPr id="0" name=""/>
        <dsp:cNvSpPr/>
      </dsp:nvSpPr>
      <dsp:spPr>
        <a:xfrm>
          <a:off x="7600726" y="1923164"/>
          <a:ext cx="2072133" cy="1395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31613-0706-4683-BD2D-8015379FF923}">
      <dsp:nvSpPr>
        <dsp:cNvPr id="0" name=""/>
        <dsp:cNvSpPr/>
      </dsp:nvSpPr>
      <dsp:spPr>
        <a:xfrm>
          <a:off x="7830963" y="2141889"/>
          <a:ext cx="2072133" cy="1395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Autores más representativos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-Claudio </a:t>
          </a:r>
          <a:r>
            <a:rPr lang="es-ES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Rodriguez</a:t>
          </a:r>
          <a:endParaRPr lang="es-ES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-Jaime Gil de </a:t>
          </a:r>
          <a:r>
            <a:rPr lang="es-ES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Biezma</a:t>
          </a:r>
          <a:endParaRPr lang="es-ES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-José ángel Valente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-José Agustín Goytisolo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-Ángel González</a:t>
          </a:r>
        </a:p>
      </dsp:txBody>
      <dsp:txXfrm>
        <a:off x="7871824" y="2182750"/>
        <a:ext cx="1990411" cy="1313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3CA33-64F7-4A87-9BC0-1DCFDC788135}">
      <dsp:nvSpPr>
        <dsp:cNvPr id="0" name=""/>
        <dsp:cNvSpPr/>
      </dsp:nvSpPr>
      <dsp:spPr>
        <a:xfrm>
          <a:off x="4837881" y="1584311"/>
          <a:ext cx="3798912" cy="602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685"/>
              </a:lnTo>
              <a:lnTo>
                <a:pt x="3798912" y="410685"/>
              </a:lnTo>
              <a:lnTo>
                <a:pt x="3798912" y="60264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9286D7-389B-464F-B342-D9D177926D63}">
      <dsp:nvSpPr>
        <dsp:cNvPr id="0" name=""/>
        <dsp:cNvSpPr/>
      </dsp:nvSpPr>
      <dsp:spPr>
        <a:xfrm>
          <a:off x="4837881" y="1584311"/>
          <a:ext cx="1266304" cy="602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685"/>
              </a:lnTo>
              <a:lnTo>
                <a:pt x="1266304" y="410685"/>
              </a:lnTo>
              <a:lnTo>
                <a:pt x="1266304" y="60264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55686E-9A21-445F-9D9A-7411ECE9ADC4}">
      <dsp:nvSpPr>
        <dsp:cNvPr id="0" name=""/>
        <dsp:cNvSpPr/>
      </dsp:nvSpPr>
      <dsp:spPr>
        <a:xfrm>
          <a:off x="3571577" y="1584311"/>
          <a:ext cx="1266304" cy="602645"/>
        </a:xfrm>
        <a:custGeom>
          <a:avLst/>
          <a:gdLst/>
          <a:ahLst/>
          <a:cxnLst/>
          <a:rect l="0" t="0" r="0" b="0"/>
          <a:pathLst>
            <a:path>
              <a:moveTo>
                <a:pt x="1266304" y="0"/>
              </a:moveTo>
              <a:lnTo>
                <a:pt x="1266304" y="410685"/>
              </a:lnTo>
              <a:lnTo>
                <a:pt x="0" y="410685"/>
              </a:lnTo>
              <a:lnTo>
                <a:pt x="0" y="60264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2D4515-45DC-496C-A155-703A67C4FB6A}">
      <dsp:nvSpPr>
        <dsp:cNvPr id="0" name=""/>
        <dsp:cNvSpPr/>
      </dsp:nvSpPr>
      <dsp:spPr>
        <a:xfrm>
          <a:off x="1038969" y="1584311"/>
          <a:ext cx="3798912" cy="602645"/>
        </a:xfrm>
        <a:custGeom>
          <a:avLst/>
          <a:gdLst/>
          <a:ahLst/>
          <a:cxnLst/>
          <a:rect l="0" t="0" r="0" b="0"/>
          <a:pathLst>
            <a:path>
              <a:moveTo>
                <a:pt x="3798912" y="0"/>
              </a:moveTo>
              <a:lnTo>
                <a:pt x="3798912" y="410685"/>
              </a:lnTo>
              <a:lnTo>
                <a:pt x="0" y="410685"/>
              </a:lnTo>
              <a:lnTo>
                <a:pt x="0" y="60264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E54DE5-5176-464B-A417-473FE9005981}">
      <dsp:nvSpPr>
        <dsp:cNvPr id="0" name=""/>
        <dsp:cNvSpPr/>
      </dsp:nvSpPr>
      <dsp:spPr>
        <a:xfrm>
          <a:off x="3801814" y="268506"/>
          <a:ext cx="2072133" cy="1315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03ED5-07D5-4C89-808B-992735965A40}">
      <dsp:nvSpPr>
        <dsp:cNvPr id="0" name=""/>
        <dsp:cNvSpPr/>
      </dsp:nvSpPr>
      <dsp:spPr>
        <a:xfrm>
          <a:off x="4032051" y="487231"/>
          <a:ext cx="2072133" cy="1315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LOS NOVÍSIMOS</a:t>
          </a:r>
        </a:p>
      </dsp:txBody>
      <dsp:txXfrm>
        <a:off x="4070590" y="525770"/>
        <a:ext cx="1995055" cy="1238727"/>
      </dsp:txXfrm>
    </dsp:sp>
    <dsp:sp modelId="{75FDDE34-6960-4193-8755-B7F5DCF76991}">
      <dsp:nvSpPr>
        <dsp:cNvPr id="0" name=""/>
        <dsp:cNvSpPr/>
      </dsp:nvSpPr>
      <dsp:spPr>
        <a:xfrm>
          <a:off x="2902" y="2186957"/>
          <a:ext cx="2072133" cy="1315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44F47-2D6C-4033-8B90-DE8BF2D67785}">
      <dsp:nvSpPr>
        <dsp:cNvPr id="0" name=""/>
        <dsp:cNvSpPr/>
      </dsp:nvSpPr>
      <dsp:spPr>
        <a:xfrm>
          <a:off x="233139" y="2405682"/>
          <a:ext cx="2072133" cy="1315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Carácter experimental y la perfección formal </a:t>
          </a:r>
        </a:p>
      </dsp:txBody>
      <dsp:txXfrm>
        <a:off x="271678" y="2444221"/>
        <a:ext cx="1995055" cy="1238727"/>
      </dsp:txXfrm>
    </dsp:sp>
    <dsp:sp modelId="{6427E278-CB00-432E-A440-427AA1F627F3}">
      <dsp:nvSpPr>
        <dsp:cNvPr id="0" name=""/>
        <dsp:cNvSpPr/>
      </dsp:nvSpPr>
      <dsp:spPr>
        <a:xfrm>
          <a:off x="2535510" y="2186957"/>
          <a:ext cx="2072133" cy="1315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4C42A0-2193-41C7-8A4B-BC41634EFAB5}">
      <dsp:nvSpPr>
        <dsp:cNvPr id="0" name=""/>
        <dsp:cNvSpPr/>
      </dsp:nvSpPr>
      <dsp:spPr>
        <a:xfrm>
          <a:off x="2765747" y="2405682"/>
          <a:ext cx="2072133" cy="1315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Poesía con numerosas referencias culturales: </a:t>
          </a:r>
        </a:p>
      </dsp:txBody>
      <dsp:txXfrm>
        <a:off x="2804286" y="2444221"/>
        <a:ext cx="1995055" cy="1238727"/>
      </dsp:txXfrm>
    </dsp:sp>
    <dsp:sp modelId="{66950B54-ECD4-45D3-B05F-7392C393D39C}">
      <dsp:nvSpPr>
        <dsp:cNvPr id="0" name=""/>
        <dsp:cNvSpPr/>
      </dsp:nvSpPr>
      <dsp:spPr>
        <a:xfrm>
          <a:off x="5068118" y="2186957"/>
          <a:ext cx="2072133" cy="1315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B0EEE4-FE3E-4822-BCE6-0F87A30A2420}">
      <dsp:nvSpPr>
        <dsp:cNvPr id="0" name=""/>
        <dsp:cNvSpPr/>
      </dsp:nvSpPr>
      <dsp:spPr>
        <a:xfrm>
          <a:off x="5298355" y="2405682"/>
          <a:ext cx="2072133" cy="1315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Poesía artificiosa.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Público minoritario</a:t>
          </a:r>
        </a:p>
      </dsp:txBody>
      <dsp:txXfrm>
        <a:off x="5336894" y="2444221"/>
        <a:ext cx="1995055" cy="1238727"/>
      </dsp:txXfrm>
    </dsp:sp>
    <dsp:sp modelId="{5E92F67D-972C-4E98-B6FE-4C146398213D}">
      <dsp:nvSpPr>
        <dsp:cNvPr id="0" name=""/>
        <dsp:cNvSpPr/>
      </dsp:nvSpPr>
      <dsp:spPr>
        <a:xfrm>
          <a:off x="7600726" y="2186957"/>
          <a:ext cx="2072133" cy="1315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94F7C-7AD9-4875-99C3-85E0A511FD5D}">
      <dsp:nvSpPr>
        <dsp:cNvPr id="0" name=""/>
        <dsp:cNvSpPr/>
      </dsp:nvSpPr>
      <dsp:spPr>
        <a:xfrm>
          <a:off x="7830963" y="2405682"/>
          <a:ext cx="2072133" cy="1315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Autores: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Pere Gimferrer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Leopoldo María Panero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Félix de Azúa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Guillermo Carnero</a:t>
          </a:r>
        </a:p>
      </dsp:txBody>
      <dsp:txXfrm>
        <a:off x="7869502" y="2444221"/>
        <a:ext cx="1995055" cy="1238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90DC06B-AB08-4449-BBF2-D264D52BB5AA}" type="datetime1">
              <a:rPr lang="es-ES" smtClean="0"/>
              <a:pPr algn="r" rtl="0"/>
              <a:t>21/04/2020</a:t>
            </a:fld>
            <a:r>
              <a:rPr lang="es-ES" dirty="0"/>
              <a:t>​</a:t>
            </a:r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093B6963-495A-4FE1-8B7F-59E549A2EEB6}" type="datetime1">
              <a:rPr lang="es-ES" smtClean="0"/>
              <a:pPr algn="r"/>
              <a:t>21/04/2020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Haga clic para modificar el estilo de texto del patrón</a:t>
            </a:r>
          </a:p>
          <a:p>
            <a:pPr lvl="1" rtl="0"/>
            <a:r>
              <a:t>Segundo nivel</a:t>
            </a:r>
          </a:p>
          <a:p>
            <a:pPr lvl="2" rtl="0"/>
            <a:r>
              <a:t>Tercer nivel</a:t>
            </a:r>
          </a:p>
          <a:p>
            <a:pPr lvl="3" rtl="0"/>
            <a:r>
              <a:t>Cuarto nivel</a:t>
            </a:r>
          </a:p>
          <a:p>
            <a:pPr lvl="4" rtl="0"/>
            <a:r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0A3C37BE-C303-496D-B5CD-85F2937540FC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9917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7274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1110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r>
              <a:rPr lang="es-ES"/>
              <a:t>​</a:t>
            </a:r>
            <a:fld id="{934A2FF8-4559-4149-8B79-D85ED6F0B853}" type="datetime1">
              <a:rPr lang="es-ES" smtClean="0"/>
              <a:pPr/>
              <a:t>21/04/2020</a:t>
            </a:fld>
            <a:r>
              <a:rPr lang="es-ES"/>
              <a:t>​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341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BC17-0101-4DBA-89EA-55E7A4727CA3}" type="datetime1">
              <a:rPr lang="es-ES" noProof="0" smtClean="0"/>
              <a:pPr/>
              <a:t>21/04/2020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7455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BC17-0101-4DBA-89EA-55E7A4727CA3}" type="datetime1">
              <a:rPr lang="es-ES" noProof="0" smtClean="0"/>
              <a:pPr/>
              <a:t>21/04/2020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88705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BC17-0101-4DBA-89EA-55E7A4727CA3}" type="datetime1">
              <a:rPr lang="es-ES" noProof="0" smtClean="0"/>
              <a:pPr/>
              <a:t>21/04/2020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1834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BC17-0101-4DBA-89EA-55E7A4727CA3}" type="datetime1">
              <a:rPr lang="es-ES" noProof="0" smtClean="0"/>
              <a:pPr/>
              <a:t>21/04/2020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11688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BC17-0101-4DBA-89EA-55E7A4727CA3}" type="datetime1">
              <a:rPr lang="es-ES" noProof="0" smtClean="0"/>
              <a:pPr/>
              <a:t>21/04/2020</a:t>
            </a:fld>
            <a:endParaRPr lang="es-E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47462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BC17-0101-4DBA-89EA-55E7A4727CA3}" type="datetime1">
              <a:rPr lang="es-ES" noProof="0" smtClean="0"/>
              <a:pPr/>
              <a:t>21/04/2020</a:t>
            </a:fld>
            <a:endParaRPr lang="es-E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53951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​</a:t>
            </a:r>
            <a:fld id="{7776A268-E945-41BF-9F85-D7A3B8400346}" type="datetime1">
              <a:rPr lang="es-ES" smtClean="0"/>
              <a:pPr/>
              <a:t>21/04/2020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301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​</a:t>
            </a:r>
            <a:fld id="{CEC05348-D021-422A-8D9F-89EEB8C0F442}" type="datetime1">
              <a:rPr lang="es-ES" smtClean="0"/>
              <a:pPr/>
              <a:t>21/04/2020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251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11" name="Marcador de posición de imagen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8780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BC17-0101-4DBA-89EA-55E7A4727CA3}" type="datetime1">
              <a:rPr lang="es-ES" noProof="0" smtClean="0"/>
              <a:pPr/>
              <a:t>21/04/2020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4386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5DCDB-4A77-4170-9E07-5F1D7C0A0A5B}" type="datetime1">
              <a:rPr lang="es-ES" smtClean="0"/>
              <a:pPr/>
              <a:t>21/04/2020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180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D8C4-ADF9-42A1-9ABC-C61A9E9D2D08}" type="datetime1">
              <a:rPr lang="es-ES" smtClean="0"/>
              <a:pPr/>
              <a:t>21/04/2020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714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​</a:t>
            </a:r>
            <a:fld id="{5B79CF11-FD05-4F88-8EC3-5D4F176B79FC}" type="datetime1">
              <a:rPr lang="es-ES" smtClean="0"/>
              <a:pPr/>
              <a:t>21/04/2020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81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​</a:t>
            </a:r>
            <a:fld id="{FEAFC309-1B63-44A4-A9FC-29FA1501E26B}" type="datetime1">
              <a:rPr lang="es-ES" smtClean="0"/>
              <a:pPr/>
              <a:t>21/04/2020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132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0802-155D-414A-A9FD-662B6F0E4656}" type="datetime1">
              <a:rPr lang="es-ES" smtClean="0"/>
              <a:pPr/>
              <a:t>21/04/2020</a:t>
            </a:fld>
            <a:r>
              <a:rPr lang="es-ES"/>
              <a:t>​</a:t>
            </a:r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211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​</a:t>
            </a:r>
            <a:fld id="{5146D9C0-42AF-411F-B87E-5CF0AD6A3E2D}" type="datetime1">
              <a:rPr lang="es-ES" smtClean="0"/>
              <a:pPr/>
              <a:t>21/04/2020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249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​</a:t>
            </a:r>
            <a:fld id="{99FE88BC-BA9C-41DB-8175-8FC1D1B95355}" type="datetime1">
              <a:rPr lang="es-ES" smtClean="0"/>
              <a:pPr/>
              <a:t>21/04/2020</a:t>
            </a:fld>
            <a:r>
              <a:rPr lang="es-ES"/>
              <a:t>​</a:t>
            </a: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0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EBC17-0101-4DBA-89EA-55E7A4727CA3}" type="datetime1">
              <a:rPr lang="es-ES" noProof="0" smtClean="0"/>
              <a:pPr/>
              <a:t>21/04/2020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22833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7-T8vi2SJo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ovLUDpk2t8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DbUe_KgcHa0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 rtlCol="0" anchor="ctr"/>
          <a:lstStyle/>
          <a:p>
            <a:pPr rtl="0"/>
            <a:r>
              <a:rPr lang="es-ES" dirty="0"/>
              <a:t>LA POESÍA DE POSGUERRA</a:t>
            </a:r>
          </a:p>
        </p:txBody>
      </p:sp>
      <p:pic>
        <p:nvPicPr>
          <p:cNvPr id="4" name="Marcador de posición de imagen 3" descr="Libro abierto en una mesa, con estanterías de libros borrosas en el fondo" title="Imagen de ejemplo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5" r="88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3A038E-91E5-4D5D-87B3-8F6A3A40C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Poesía social de los 50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454F60-6963-45A8-979D-6DD68B9E90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Blas de otero</a:t>
            </a:r>
          </a:p>
        </p:txBody>
      </p:sp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46580B00-9E8F-4C64-BCE9-5DDA4C8B78D2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/>
          <a:srcRect t="15105" b="15105"/>
          <a:stretch>
            <a:fillRect/>
          </a:stretch>
        </p:blipFill>
        <p:spPr>
          <a:xfrm>
            <a:off x="1141413" y="2666997"/>
            <a:ext cx="3195240" cy="1904999"/>
          </a:xfrm>
          <a:prstGeom prst="rect">
            <a:avLst/>
          </a:prstGeo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9851505-53C9-4743-B37B-A23CD14DE2C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1577986"/>
          </a:xfrm>
        </p:spPr>
        <p:txBody>
          <a:bodyPr/>
          <a:lstStyle/>
          <a:p>
            <a:r>
              <a:rPr lang="es-ES" i="1" dirty="0"/>
              <a:t>Pido la paz y la palabra</a:t>
            </a:r>
          </a:p>
          <a:p>
            <a:r>
              <a:rPr lang="es-ES" i="1" dirty="0"/>
              <a:t>TEMAS: violencia, miseria e injusticia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AFC031C-46C3-49F4-B6AE-2C0071E724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/>
              <a:t>Gabriel </a:t>
            </a:r>
            <a:r>
              <a:rPr lang="es-ES" dirty="0" err="1"/>
              <a:t>celaya</a:t>
            </a:r>
            <a:endParaRPr lang="es-ES" dirty="0"/>
          </a:p>
        </p:txBody>
      </p:sp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EAB11BA1-130E-4F24-8406-487B773A613E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t="30313" b="30313"/>
          <a:stretch>
            <a:fillRect/>
          </a:stretch>
        </p:blipFill>
        <p:spPr>
          <a:xfrm>
            <a:off x="4487863" y="2666996"/>
            <a:ext cx="3198812" cy="1905000"/>
          </a:xfrm>
          <a:prstGeom prst="rect">
            <a:avLst/>
          </a:prstGeom>
        </p:spPr>
      </p:pic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EF3F589-5497-4E77-8577-C7BD07D498F9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s-ES" i="1" dirty="0"/>
              <a:t>Cantos íberos</a:t>
            </a:r>
          </a:p>
          <a:p>
            <a:endParaRPr lang="es-ES" i="1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6579EC47-0CEE-48AE-9E64-7E89F65ABA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José hierro</a:t>
            </a:r>
          </a:p>
        </p:txBody>
      </p:sp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57CB092C-7CB9-49DB-84B9-DDBD798917F8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/>
          <a:srcRect t="16314" b="16314"/>
          <a:stretch>
            <a:fillRect/>
          </a:stretch>
        </p:blipFill>
        <p:spPr>
          <a:xfrm>
            <a:off x="7852442" y="2666998"/>
            <a:ext cx="3194969" cy="1904998"/>
          </a:xfrm>
          <a:prstGeom prst="rect">
            <a:avLst/>
          </a:prstGeo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BE65DA90-9B8F-43A6-BD6F-649B0F6FCB2D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s-ES" i="1" dirty="0"/>
              <a:t>Quinta del 42</a:t>
            </a:r>
          </a:p>
        </p:txBody>
      </p:sp>
    </p:spTree>
    <p:extLst>
      <p:ext uri="{BB962C8B-B14F-4D97-AF65-F5344CB8AC3E}">
        <p14:creationId xmlns:p14="http://schemas.microsoft.com/office/powerpoint/2010/main" val="2980557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52F8F1-D9AD-498D-821F-47C772832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83D653-322A-460D-8FC4-015D09910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  <p:pic>
        <p:nvPicPr>
          <p:cNvPr id="4" name="Elementos multimedia en línea 3" title="La poesￃﾭa es un arma cargada del futuro - Gabriel Celaya">
            <a:hlinkClick r:id="" action="ppaction://media"/>
            <a:extLst>
              <a:ext uri="{FF2B5EF4-FFF2-40B4-BE49-F238E27FC236}">
                <a16:creationId xmlns:a16="http://schemas.microsoft.com/office/drawing/2014/main" id="{AD581BC1-D41F-4C64-8725-BF8D20B3C52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52889" y="2100086"/>
            <a:ext cx="6722533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3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D93725-2362-4E08-8D4B-A18F7B250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Poesía de los años sesenta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8CC2D61-7E40-4AA8-BA16-F7C9B8FA49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281745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2355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B91880-6EDA-4323-85A7-E32CB505C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425D68-9AE2-4BC2-9A6F-F2F11CB854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CLAUDIO RODRIGUEZ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CD4D76BD-C4F5-48C5-8D90-9C59665AE862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3CF6662-5C17-4BFE-9A58-C0FD1F41F6A9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s-ES" i="1" dirty="0"/>
              <a:t>Don de la ebriedad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4146CDE-2373-424F-9816-6526B442A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/>
              <a:t>ÁNGEL GONZÁLEZ</a:t>
            </a:r>
          </a:p>
        </p:txBody>
      </p:sp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CB28673F-A9E9-450D-B365-CFB53E118E44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t="23618" b="23618"/>
          <a:stretch>
            <a:fillRect/>
          </a:stretch>
        </p:blipFill>
        <p:spPr>
          <a:xfrm>
            <a:off x="4489053" y="2133599"/>
            <a:ext cx="3198940" cy="2209801"/>
          </a:xfrm>
          <a:prstGeom prst="rect">
            <a:avLst/>
          </a:prstGeom>
        </p:spPr>
      </p:pic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913B3043-D350-4BDF-BCA4-11FC4184DFF7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s-ES" i="1" dirty="0"/>
              <a:t>Áspero mundo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2A8DD280-87AA-439D-A0FA-2B0282B36B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JOSÉ AGUSTÍN GOYTISOLO</a:t>
            </a:r>
          </a:p>
        </p:txBody>
      </p:sp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AD8FFF96-26C1-4F58-811C-4CEB7577F8C4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3"/>
          <a:srcRect t="25507" b="25507"/>
          <a:stretch>
            <a:fillRect/>
          </a:stretch>
        </p:blipFill>
        <p:spPr>
          <a:xfrm>
            <a:off x="7852442" y="2133599"/>
            <a:ext cx="3194969" cy="2209801"/>
          </a:xfrm>
          <a:prstGeom prst="rect">
            <a:avLst/>
          </a:prstGeo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6CC6A962-E1DE-4D30-97C8-E93247A71E09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s-ES" i="1" dirty="0"/>
              <a:t>Salmos al viento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CE21B6C-B63E-4127-9D81-555EBE1A6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411" y="2043289"/>
            <a:ext cx="3238500" cy="230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29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63951E-90FF-4DE2-86AC-786E7FEA1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“Palabras para julia”  José Agustín Goytisolo.</a:t>
            </a:r>
            <a:br>
              <a:rPr lang="es-ES" dirty="0"/>
            </a:br>
            <a:r>
              <a:rPr lang="es-ES" dirty="0"/>
              <a:t>Versión de Rosalía</a:t>
            </a:r>
            <a:br>
              <a:rPr lang="es-ES" dirty="0"/>
            </a:br>
            <a:endParaRPr lang="es-ES" dirty="0"/>
          </a:p>
        </p:txBody>
      </p:sp>
      <p:pic>
        <p:nvPicPr>
          <p:cNvPr id="4" name="Elementos multimedia en línea 3" title="Rosalￃﾭa versiona &quot;Palabras para Julia&quot; a la presentaciￃﾳ del llibre &quot;Vull tot aixￃﾲ&quot;">
            <a:hlinkClick r:id="" action="ppaction://media"/>
            <a:extLst>
              <a:ext uri="{FF2B5EF4-FFF2-40B4-BE49-F238E27FC236}">
                <a16:creationId xmlns:a16="http://schemas.microsoft.com/office/drawing/2014/main" id="{0D04B46B-CA54-4067-AE88-80D0A0CF00C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46400" y="2249488"/>
            <a:ext cx="6296025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88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A3FE89-6C0F-42B9-85B9-98A34AAD9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Poesía de los años setenta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B682F07-4B54-4D8E-815F-3389518596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845391"/>
              </p:ext>
            </p:extLst>
          </p:nvPr>
        </p:nvGraphicFramePr>
        <p:xfrm>
          <a:off x="1141413" y="2249488"/>
          <a:ext cx="9906000" cy="3989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2184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499203-6220-4A36-85C1-B22AF71EEC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PERE GIMFERRER</a:t>
            </a:r>
          </a:p>
        </p:txBody>
      </p:sp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D9EA7E6B-7452-4609-BE96-2DCB9C780D98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/>
          <a:srcRect t="16871" b="16871"/>
          <a:stretch>
            <a:fillRect/>
          </a:stretch>
        </p:blipFill>
        <p:spPr>
          <a:xfrm>
            <a:off x="1141413" y="1320800"/>
            <a:ext cx="3195637" cy="2870200"/>
          </a:xfrm>
          <a:prstGeom prst="rect">
            <a:avLst/>
          </a:prstGeo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B06D217-80F8-4741-BB62-E2EF22179978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970CDE9-C261-41AD-B2FA-A157AB6A0B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/>
              <a:t>LEOPOLDO MARÍA PANERO</a:t>
            </a:r>
          </a:p>
        </p:txBody>
      </p:sp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46E99456-0C87-4D9F-B4C5-D879F3F12030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l="12850" r="12850"/>
          <a:stretch>
            <a:fillRect/>
          </a:stretch>
        </p:blipFill>
        <p:spPr>
          <a:xfrm>
            <a:off x="4489450" y="1320800"/>
            <a:ext cx="3198813" cy="2870200"/>
          </a:xfrm>
          <a:prstGeom prst="rect">
            <a:avLst/>
          </a:prstGeom>
        </p:spPr>
      </p:pic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C61ECC8B-ED6E-40E0-A06A-AC16BB628DFD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1E551D8B-1934-480E-8CC6-C51D2CFFFB8B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/>
          <a:srcRect t="20194" b="20194"/>
          <a:stretch>
            <a:fillRect/>
          </a:stretch>
        </p:blipFill>
        <p:spPr>
          <a:xfrm>
            <a:off x="7851775" y="1320800"/>
            <a:ext cx="3195638" cy="2870200"/>
          </a:xfrm>
          <a:prstGeom prst="rect">
            <a:avLst/>
          </a:prstGeo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05FD0560-8672-46A8-BE1C-D3CA75313E00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852442" y="4404596"/>
            <a:ext cx="3194968" cy="1386603"/>
          </a:xfrm>
        </p:spPr>
        <p:txBody>
          <a:bodyPr>
            <a:norm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1970 José María Castellet publica la antología: 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Nueve novísimos poetas españoles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4325736-28EC-462C-9E27-053EFD92F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1775" y="508000"/>
            <a:ext cx="3424017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7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97F791-5FFA-4164-899F-EB52EA72B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4E28A1A9-FB81-4816-AAEA-C3B430946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773AB25-A422-41AA-9737-5E04C1966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AF0552B8-DE8C-40DF-B29F-1728E6A10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6FCCDAE-C25B-4488-A69A-5C3B43FC3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66" y="618518"/>
            <a:ext cx="2851417" cy="1478570"/>
          </a:xfrm>
        </p:spPr>
        <p:txBody>
          <a:bodyPr>
            <a:normAutofit/>
          </a:bodyPr>
          <a:lstStyle/>
          <a:p>
            <a:r>
              <a:rPr lang="es-ES" sz="3200">
                <a:solidFill>
                  <a:srgbClr val="FFFFFF"/>
                </a:solidFill>
              </a:rPr>
              <a:t>POEMA DE PERE GIMFERRER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CA61E8E-B9FB-43BD-9DDA-204FAD1B4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0788" y="3218656"/>
            <a:ext cx="1731168" cy="20193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AD0D387-1584-4477-B5F8-52B50D4F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22C90122-8CF0-4164-B596-168DE41D3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E74D534E-37A6-4D27-9C47-0B2F05278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1C1C156E-D2E0-468A-9B19-79521D69B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14C97F11-4F6C-4DFF-89BC-3AEA5B7FF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773C2106-77CE-42E1-839F-925EAEBB2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E2807D33-BD1F-4B09-8D93-63C06DB3C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84BDF3E8-157B-47D1-AF8E-FE1EFF061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68B482B5-E0FD-406A-99B2-297DF3335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B8750F30-12E8-410B-8709-78F1EF3BB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DB2D030A-4700-4CC4-A971-F119F8372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B4E516DB-F66E-4E88-8CAA-67153F561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Line 16">
              <a:extLst>
                <a:ext uri="{FF2B5EF4-FFF2-40B4-BE49-F238E27FC236}">
                  <a16:creationId xmlns:a16="http://schemas.microsoft.com/office/drawing/2014/main" id="{DF749FDD-DD56-4DC9-A379-77E110698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6AD95087-E0AF-45D3-B824-EFFCBBEC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2D21010F-3DE2-4881-B9D5-3415C4E05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2AFDF4BC-8E99-4A2C-9EF2-4B98A05C2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BB8EAEE8-22EA-4103-A02E-5043474C4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Rectangle 21">
              <a:extLst>
                <a:ext uri="{FF2B5EF4-FFF2-40B4-BE49-F238E27FC236}">
                  <a16:creationId xmlns:a16="http://schemas.microsoft.com/office/drawing/2014/main" id="{7148ABD2-E447-429F-B97E-86494051C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99900F4A-F8CA-456E-9FA0-34572621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DF5CD0A9-E49B-4968-886B-41C1A66D2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7E462582-7383-4272-A323-85C9D137C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CB472F67-7C37-4D80-B346-DE30D44B5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19A8AE83-358F-4D4E-91C7-F09E3509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C4B79436-9285-45DE-A9FB-B3DD75073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B0BF8BF3-C90A-483A-B61E-13D2C41FB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31011274-F329-444B-9B06-69DD2EC44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DB8B1D39-5B9A-4B4E-849B-A5821A246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336ECD63-75C2-4A32-A31B-30BB30972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094EC4E-0088-43E0-B1D4-C20A9499E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778" y="851676"/>
            <a:ext cx="6844045" cy="515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88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rtlCol="0">
            <a:normAutofit/>
          </a:bodyPr>
          <a:lstStyle/>
          <a:p>
            <a:pPr algn="ctr" rtl="0"/>
            <a:r>
              <a:rPr lang="es-ES"/>
              <a:t>CONTEXTO</a:t>
            </a:r>
          </a:p>
        </p:txBody>
      </p:sp>
      <p:pic>
        <p:nvPicPr>
          <p:cNvPr id="3" name="Imagen 2" descr="Foto en blanco y negro de un grupo de personas en uniforme&#10;&#10;Descripción generada automáticamente">
            <a:extLst>
              <a:ext uri="{FF2B5EF4-FFF2-40B4-BE49-F238E27FC236}">
                <a16:creationId xmlns:a16="http://schemas.microsoft.com/office/drawing/2014/main" id="{36EDAFB4-DFD9-44F9-BC4C-488CECF53C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056"/>
          <a:stretch/>
        </p:blipFill>
        <p:spPr>
          <a:xfrm>
            <a:off x="1141412" y="2497720"/>
            <a:ext cx="3351566" cy="304789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5057423" y="2249487"/>
            <a:ext cx="5991578" cy="4185180"/>
          </a:xfrm>
        </p:spPr>
        <p:txBody>
          <a:bodyPr rtlCol="0" anchor="ctr">
            <a:normAutofit/>
          </a:bodyPr>
          <a:lstStyle/>
          <a:p>
            <a:pPr marL="0" indent="0" rtl="0">
              <a:lnSpc>
                <a:spcPct val="110000"/>
              </a:lnSpc>
              <a:buNone/>
            </a:pPr>
            <a:r>
              <a:rPr lang="es-ES" sz="1400" dirty="0"/>
              <a:t>- La Guerra Civil supuso una ruptura, muchos escritores fueron asesinados, otros sufrieron el exilio y algunos fueron silenciados.</a:t>
            </a:r>
          </a:p>
          <a:p>
            <a:pPr rtl="0">
              <a:lnSpc>
                <a:spcPct val="110000"/>
              </a:lnSpc>
            </a:pPr>
            <a:r>
              <a:rPr lang="es-ES" sz="1400" dirty="0"/>
              <a:t>La Guerra Civil acabó con la implantación de la dictadura de Franco.</a:t>
            </a:r>
          </a:p>
          <a:p>
            <a:pPr marL="0" indent="0" rtl="0">
              <a:lnSpc>
                <a:spcPct val="110000"/>
              </a:lnSpc>
              <a:buNone/>
            </a:pPr>
            <a:r>
              <a:rPr lang="es-ES" sz="1400" dirty="0"/>
              <a:t>40-50</a:t>
            </a:r>
          </a:p>
          <a:p>
            <a:pPr rtl="0">
              <a:lnSpc>
                <a:spcPct val="110000"/>
              </a:lnSpc>
            </a:pPr>
            <a:r>
              <a:rPr lang="es-ES" sz="1400" dirty="0"/>
              <a:t>La derrota  de los regímenes de Hitler y Mussolini con quienes la dictadura franquista tenía una estrecha relación supuso el aislamiento económico, social y cultural de España. </a:t>
            </a:r>
          </a:p>
          <a:p>
            <a:pPr marL="0" indent="0" rtl="0">
              <a:lnSpc>
                <a:spcPct val="110000"/>
              </a:lnSpc>
              <a:buNone/>
            </a:pPr>
            <a:r>
              <a:rPr lang="es-ES" sz="1400" dirty="0"/>
              <a:t>60</a:t>
            </a:r>
          </a:p>
          <a:p>
            <a:pPr rtl="0">
              <a:lnSpc>
                <a:spcPct val="110000"/>
              </a:lnSpc>
            </a:pPr>
            <a:r>
              <a:rPr lang="es-ES" sz="1400" dirty="0"/>
              <a:t>Los sesenta fueron años de crecimiento económico y cambio social  gracias al turismo y la TV que supuso un contacto con otras culturas.</a:t>
            </a:r>
          </a:p>
          <a:p>
            <a:pPr marL="0" indent="0" rtl="0">
              <a:lnSpc>
                <a:spcPct val="110000"/>
              </a:lnSpc>
              <a:buNone/>
            </a:pPr>
            <a:r>
              <a:rPr lang="es-ES" sz="1400" dirty="0"/>
              <a:t>70</a:t>
            </a:r>
          </a:p>
          <a:p>
            <a:pPr rtl="0">
              <a:lnSpc>
                <a:spcPct val="110000"/>
              </a:lnSpc>
            </a:pPr>
            <a:r>
              <a:rPr lang="es-ES" sz="1400" dirty="0"/>
              <a:t>Los últimos años del franquismo estuvieron marcados por luchas sociales y  la crisis económica.</a:t>
            </a:r>
          </a:p>
          <a:p>
            <a:pPr marL="0" indent="0" rtl="0">
              <a:lnSpc>
                <a:spcPct val="110000"/>
              </a:lnSpc>
              <a:buNone/>
            </a:pPr>
            <a:endParaRPr lang="es-ES" sz="1100" dirty="0"/>
          </a:p>
          <a:p>
            <a:pPr rtl="0">
              <a:lnSpc>
                <a:spcPct val="110000"/>
              </a:lnSpc>
            </a:pP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A2671-335E-453E-9C26-323751E46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r>
              <a:rPr lang="es-ES"/>
              <a:t>Años cuarenta y cincuenta</a:t>
            </a:r>
            <a:endParaRPr lang="es-ES" dirty="0"/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14762BD4-3576-42ED-8C87-3CA76C901D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608232"/>
              </p:ext>
            </p:extLst>
          </p:nvPr>
        </p:nvGraphicFramePr>
        <p:xfrm>
          <a:off x="1141412" y="2249487"/>
          <a:ext cx="9217026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9938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416061" y="2249488"/>
            <a:ext cx="4649783" cy="823912"/>
          </a:xfrm>
        </p:spPr>
        <p:txBody>
          <a:bodyPr rtlCol="0"/>
          <a:lstStyle/>
          <a:p>
            <a:pPr rtl="0"/>
            <a:r>
              <a:rPr lang="es-ES" dirty="0"/>
              <a:t>REVISTAS LITERARIAS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E8212ACC-2430-4515-A950-BDF8394D22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767524" y="3073400"/>
            <a:ext cx="3626164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10C796-2E97-4A81-A9A3-7A6478F39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es-ES" sz="3200"/>
              <a:t>Poema de Leopoldo panero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772200D5-686D-4511-A2E3-5E1DF832D0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00263" y="2571750"/>
            <a:ext cx="2862262" cy="3055937"/>
          </a:xfrm>
          <a:prstGeom prst="rect">
            <a:avLst/>
          </a:prstGeom>
        </p:spPr>
      </p:pic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240597FE-D1EC-403D-ADEB-2C3A4AEA9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0652" y="618518"/>
            <a:ext cx="4766975" cy="5596015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1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99073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C4EC53-17B6-4A7D-986D-75CC8C3FB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 fontScale="90000"/>
          </a:bodyPr>
          <a:lstStyle/>
          <a:p>
            <a:r>
              <a:rPr lang="es-ES" dirty="0"/>
              <a:t>LOS AÑOS CUARENTA Y CINCUENTA</a:t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9" name="Marcador de contenido 2">
            <a:extLst>
              <a:ext uri="{FF2B5EF4-FFF2-40B4-BE49-F238E27FC236}">
                <a16:creationId xmlns:a16="http://schemas.microsoft.com/office/drawing/2014/main" id="{C6BCD157-5532-44A1-B626-C918848406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7844142"/>
              </p:ext>
            </p:extLst>
          </p:nvPr>
        </p:nvGraphicFramePr>
        <p:xfrm>
          <a:off x="1141411" y="2097088"/>
          <a:ext cx="9302751" cy="4142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7185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D2AE7D-E552-47CD-B48F-E9D5C5271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8894E5-A0B9-4CE1-8525-05CC2EE599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Revista espadaña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7F6FF3E0-5475-4A2D-BB99-667CB38E29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13046" y="3479800"/>
            <a:ext cx="1958124" cy="2311400"/>
          </a:xfrm>
          <a:prstGeom prst="rect">
            <a:avLst/>
          </a:prstGeo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ADD1740-2735-40B7-B8F1-14AA131E16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/>
              <a:t>Dámaso alonso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240890D3-49F8-48D7-BEF9-8284828503D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000876" y="3073400"/>
            <a:ext cx="2587994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1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6C8ED5-E8D3-4DDF-8A00-485F68D06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“Insomnio”  </a:t>
            </a:r>
            <a:r>
              <a:rPr lang="es-ES" i="1" dirty="0"/>
              <a:t>Hijos de la ira. </a:t>
            </a:r>
            <a:r>
              <a:rPr lang="es-ES" dirty="0"/>
              <a:t>Dámaso alonso</a:t>
            </a:r>
          </a:p>
        </p:txBody>
      </p:sp>
      <p:pic>
        <p:nvPicPr>
          <p:cNvPr id="7" name="Elementos multimedia en línea 6" title="VideoVersos: DￃﾁMASO ALONSO. Insomnio">
            <a:hlinkClick r:id="" action="ppaction://media"/>
            <a:extLst>
              <a:ext uri="{FF2B5EF4-FFF2-40B4-BE49-F238E27FC236}">
                <a16:creationId xmlns:a16="http://schemas.microsoft.com/office/drawing/2014/main" id="{A065C73C-4935-48AF-88BE-A0D3F7994F10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68475" y="3073400"/>
            <a:ext cx="362585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5FC71-800E-47F1-83F1-7C53A8A1C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Años cuarenta y </a:t>
            </a:r>
            <a:r>
              <a:rPr lang="es-ES" u="sng" dirty="0"/>
              <a:t>cincuenta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839C364-182D-460C-BCFA-4AA3F8FAEA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9138400"/>
              </p:ext>
            </p:extLst>
          </p:nvPr>
        </p:nvGraphicFramePr>
        <p:xfrm>
          <a:off x="1320800" y="1930400"/>
          <a:ext cx="9609138" cy="4207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92139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dcmitype/"/>
    <ds:schemaRef ds:uri="http://purl.org/dc/elements/1.1/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</Words>
  <Application>Microsoft Office PowerPoint</Application>
  <PresentationFormat>Panorámica</PresentationFormat>
  <Paragraphs>82</Paragraphs>
  <Slides>17</Slides>
  <Notes>3</Notes>
  <HiddenSlides>0</HiddenSlides>
  <MMClips>3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Euphemia</vt:lpstr>
      <vt:lpstr>Tw Cen MT</vt:lpstr>
      <vt:lpstr>Circuito</vt:lpstr>
      <vt:lpstr>LA POESÍA DE POSGUERRA</vt:lpstr>
      <vt:lpstr>CONTEXTO</vt:lpstr>
      <vt:lpstr>Años cuarenta y cincuenta</vt:lpstr>
      <vt:lpstr>Presentación de PowerPoint</vt:lpstr>
      <vt:lpstr>Poema de Leopoldo panero</vt:lpstr>
      <vt:lpstr>LOS AÑOS CUARENTA Y CINCUENTA </vt:lpstr>
      <vt:lpstr>Presentación de PowerPoint</vt:lpstr>
      <vt:lpstr>“Insomnio”  Hijos de la ira. Dámaso alonso</vt:lpstr>
      <vt:lpstr>Años cuarenta y cincuenta</vt:lpstr>
      <vt:lpstr>Poesía social de los 50</vt:lpstr>
      <vt:lpstr>Presentación de PowerPoint</vt:lpstr>
      <vt:lpstr>Poesía de los años sesenta</vt:lpstr>
      <vt:lpstr>Presentación de PowerPoint</vt:lpstr>
      <vt:lpstr>“Palabras para julia”  José Agustín Goytisolo. Versión de Rosalía </vt:lpstr>
      <vt:lpstr>Poesía de los años setenta</vt:lpstr>
      <vt:lpstr>Presentación de PowerPoint</vt:lpstr>
      <vt:lpstr>POEMA DE PERE GIMFERRER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2020-04-21T10:30:24Z</dcterms:created>
  <dcterms:modified xsi:type="dcterms:W3CDTF">2020-04-21T10:48:39Z</dcterms:modified>
</cp:coreProperties>
</file>